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14" r:id="rId50"/>
    <p:sldId id="316" r:id="rId51"/>
    <p:sldId id="315" r:id="rId52"/>
    <p:sldId id="313" r:id="rId53"/>
    <p:sldId id="312" r:id="rId54"/>
    <p:sldId id="311" r:id="rId55"/>
    <p:sldId id="307" r:id="rId56"/>
    <p:sldId id="308" r:id="rId57"/>
    <p:sldId id="310" r:id="rId58"/>
    <p:sldId id="309" r:id="rId59"/>
    <p:sldId id="317" r:id="rId60"/>
    <p:sldId id="319" r:id="rId61"/>
    <p:sldId id="332" r:id="rId62"/>
    <p:sldId id="340" r:id="rId63"/>
    <p:sldId id="339" r:id="rId64"/>
    <p:sldId id="341" r:id="rId65"/>
    <p:sldId id="338" r:id="rId66"/>
    <p:sldId id="337" r:id="rId67"/>
    <p:sldId id="334" r:id="rId68"/>
    <p:sldId id="333" r:id="rId69"/>
    <p:sldId id="331" r:id="rId70"/>
    <p:sldId id="330" r:id="rId71"/>
    <p:sldId id="342" r:id="rId72"/>
    <p:sldId id="343" r:id="rId73"/>
    <p:sldId id="329" r:id="rId74"/>
    <p:sldId id="344" r:id="rId75"/>
    <p:sldId id="328" r:id="rId76"/>
    <p:sldId id="345" r:id="rId77"/>
    <p:sldId id="327" r:id="rId78"/>
    <p:sldId id="346" r:id="rId79"/>
    <p:sldId id="347" r:id="rId80"/>
    <p:sldId id="348" r:id="rId81"/>
    <p:sldId id="326" r:id="rId82"/>
    <p:sldId id="349" r:id="rId83"/>
    <p:sldId id="325" r:id="rId84"/>
    <p:sldId id="320" r:id="rId85"/>
    <p:sldId id="350" r:id="rId86"/>
    <p:sldId id="351" r:id="rId87"/>
    <p:sldId id="352" r:id="rId88"/>
    <p:sldId id="353" r:id="rId89"/>
    <p:sldId id="324" r:id="rId90"/>
    <p:sldId id="32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18" r:id="rId101"/>
    <p:sldId id="322" r:id="rId102"/>
    <p:sldId id="364" r:id="rId103"/>
    <p:sldId id="366" r:id="rId104"/>
    <p:sldId id="363" r:id="rId105"/>
    <p:sldId id="365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21" r:id="rId114"/>
    <p:sldId id="374" r:id="rId115"/>
    <p:sldId id="382" r:id="rId116"/>
    <p:sldId id="381" r:id="rId117"/>
    <p:sldId id="380" r:id="rId118"/>
    <p:sldId id="379" r:id="rId119"/>
    <p:sldId id="378" r:id="rId120"/>
    <p:sldId id="377" r:id="rId121"/>
    <p:sldId id="375" r:id="rId122"/>
    <p:sldId id="383" r:id="rId1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59D5-2333-4F4E-A110-08A3EBCA5A7E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0FEE6-D2A1-442C-BD58-6D5BC60EBE4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091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Commit</a:t>
            </a:r>
            <a:r>
              <a:rPr lang="tr-TR" dirty="0"/>
              <a:t> mesajında ne yazıyor ona bakalım önce.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FEE6-D2A1-442C-BD58-6D5BC60EBE42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899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code’dan</a:t>
            </a:r>
            <a:r>
              <a:rPr lang="tr-TR" dirty="0"/>
              <a:t> terminali açıp komutumuzu yazalım. Yazdığımız komut çalışmış mı kontrol edelim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FEE6-D2A1-442C-BD58-6D5BC60EBE42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922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Yazdığımız komut çalışmış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FEE6-D2A1-442C-BD58-6D5BC60EBE42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3032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0FEE6-D2A1-442C-BD58-6D5BC60EBE42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180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52DA20-B1D2-5E14-C6F4-135D23B45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CC6FFF1-27AE-0E98-794B-2B2057B05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D49B0E-5A91-2CD5-2477-B966A5FD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246C071-04E5-E198-1528-1F67729D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66DB3CE-8820-EABB-A84F-7C191717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722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8A1869-0791-CB94-F0E6-51B78567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E223316-6639-3EA6-AC78-C6D678176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6AF2FDF-68A5-BBBA-88A8-A9A60123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91CDF23-AB12-A8D0-F953-1D63EF3A9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A287BE-ED58-C889-9203-89ACCA3F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547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405D5EF-EBF5-152D-2BB7-D1D82C540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ED60CD2-F302-90C2-F0EA-37EED300B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EE3633-8F9A-6F0C-E4CB-010AE5F8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9B8A12-2E33-A065-B10C-F377229C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6C5114-C5D8-7875-1080-CB9C113C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8999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F79C17-EC76-6D01-6794-376A83D1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E2C28D-5CFA-ADEE-E600-6D69DDF5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D977E04-5328-5437-7A13-E1239AD9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13D33A-36E5-8B49-C642-865DBAEC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91454B-51CA-7566-6B47-05944176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720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46BE36-9995-9E71-FB0B-9DA794419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D48A463-971D-6816-37EC-3EF34A88B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69ABE6-EE96-5BB9-36FB-45C93DA4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21D77A4-4A51-50DC-6844-C03F8D32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CE8E8D-7C62-5EE9-0B36-BF79BB8AE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76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15D7D0-350C-E21C-BC55-D4878695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356F5B-4A8B-E460-E9DF-B29CE1D57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29E7C15-80C4-FCF2-30ED-E62A952F1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C2945D-B717-F0E8-2BB3-604E879C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DF40F9C-26F7-1341-3AD9-4D4BC1BE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CD5631-C1D0-AE9B-3C19-DDEC878A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588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383D11-79C3-FE5C-DB4E-CD87F4A0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8CFE14A-78DF-59B1-FD13-0B4E90F8E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257978F-BE5A-D153-1F6B-64CD182BB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71AF0AD-116C-FD21-18F6-E2822ACC1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DF35F66A-D901-9B47-F0D5-FC553C11B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B2B8C57-9574-A55A-2E2A-3D55123C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280A0E8-B4BB-CBDF-D8FF-BE6B494D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5E6D2BD-E99C-86DF-C965-FC890E63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936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3FD119-3C34-6F2B-653D-A692AC9B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39006AD-1B5D-DB87-A83C-7DDCFCFD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740E640-5789-7DB6-CDDE-462BC82D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F47C324-4F30-5370-71C5-8B8BD941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05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64ECF86-44E2-20F3-BDAC-B2EBF45C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C58093B-D676-68D6-CDE3-BD6E580E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5E59EF6-52A7-5B48-2927-441EE2FA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097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D8142B-C809-DB29-C3E9-A60609E7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73D55E-10C6-3C70-A28D-52516C08C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66CB301-083F-2789-6ACE-E5C431507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C87AF2D-8002-9957-ED37-56379EC1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2F86CFD-C31C-2A0D-65CF-7A0FBB87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EDF59BF-3E2B-983A-C154-B77D4C1A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87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EA88DD-6831-9E47-6184-93C7D020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C7F4464-ADA6-F3C9-7512-DE4C3634B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9E7FFB4-FF27-4E1A-D0CD-CBF3B6D37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04548B6-A6EB-D453-721F-D0DD05DB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6BCB25-131E-7781-FFEB-1E6F4A0A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B497978-132D-23DA-E71E-EB2C4007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471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19F6BE9-B919-840C-DE89-749864A4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60968B-6B8F-54DF-6D52-8B6011C2A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7758F1-B9BE-695E-3DB2-A35C7FD87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0C721-A7F3-4FF5-9D5A-C756404C3521}" type="datetimeFigureOut">
              <a:rPr lang="tr-TR" smtClean="0"/>
              <a:t>14.03.2024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04DFB4-399D-A77D-AE52-978B45672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13FC8DE-2404-5E62-3B4C-A45290EE4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A74FF-BC18-4A5A-8061-9A7833B50C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14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CBDBB-4FBD-4B9E-BD01-054A81D43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1A6F03-171F-40B2-8B2C-A061B8924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C4834C-B602-4125-8264-BD0D55A58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72EE5-132F-4DD4-8855-4DBBD9C3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844" y="1110000"/>
            <a:ext cx="10195740" cy="4629235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C15EC83-0981-67B9-6DFE-3A34A598E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875" y="1302871"/>
            <a:ext cx="8188026" cy="2044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TECHCAREER DEVOPS BİTİRME PROJESİ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8B496F4-6E5D-0F0F-ED6F-D9AF21C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3641" y="4208106"/>
            <a:ext cx="8192843" cy="13681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/>
              <a:t>Büşra </a:t>
            </a:r>
            <a:r>
              <a:rPr lang="en-US" sz="1800" dirty="0" err="1"/>
              <a:t>Selimoğlu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14.03.2024</a:t>
            </a:r>
          </a:p>
        </p:txBody>
      </p:sp>
    </p:spTree>
    <p:extLst>
      <p:ext uri="{BB962C8B-B14F-4D97-AF65-F5344CB8AC3E}">
        <p14:creationId xmlns:p14="http://schemas.microsoft.com/office/powerpoint/2010/main" val="12204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makineye</a:t>
            </a:r>
            <a:r>
              <a:rPr lang="en-US" sz="1700" dirty="0"/>
              <a:t> </a:t>
            </a:r>
            <a:r>
              <a:rPr lang="en-US" sz="1700" dirty="0" err="1"/>
              <a:t>yükleyeceğimiz</a:t>
            </a:r>
            <a:r>
              <a:rPr lang="en-US" sz="1700" dirty="0"/>
              <a:t> Linux Ubuntu 22.0.4 LTS </a:t>
            </a:r>
            <a:r>
              <a:rPr lang="en-US" sz="1700" dirty="0" err="1"/>
              <a:t>işletim</a:t>
            </a:r>
            <a:r>
              <a:rPr lang="en-US" sz="1700" dirty="0"/>
              <a:t> </a:t>
            </a:r>
            <a:r>
              <a:rPr lang="en-US" sz="1700" dirty="0" err="1"/>
              <a:t>sistemini</a:t>
            </a:r>
            <a:r>
              <a:rPr lang="en-US" sz="1700" dirty="0"/>
              <a:t> </a:t>
            </a:r>
            <a:r>
              <a:rPr lang="en-US" sz="1700" dirty="0" err="1"/>
              <a:t>indirelim</a:t>
            </a:r>
            <a:r>
              <a:rPr lang="en-US" sz="1700" dirty="0"/>
              <a:t>. Ubuntu </a:t>
            </a:r>
            <a:r>
              <a:rPr lang="en-US" sz="1700" dirty="0" err="1"/>
              <a:t>sitesine</a:t>
            </a:r>
            <a:r>
              <a:rPr lang="en-US" sz="1700" dirty="0"/>
              <a:t> </a:t>
            </a:r>
            <a:r>
              <a:rPr lang="en-US" sz="1700" dirty="0" err="1"/>
              <a:t>giderek</a:t>
            </a:r>
            <a:r>
              <a:rPr lang="en-US" sz="1700" dirty="0"/>
              <a:t> iso </a:t>
            </a:r>
            <a:r>
              <a:rPr lang="en-US" sz="1700" dirty="0" err="1"/>
              <a:t>dosyasını</a:t>
            </a:r>
            <a:r>
              <a:rPr lang="en-US" sz="1700" dirty="0"/>
              <a:t> </a:t>
            </a:r>
            <a:r>
              <a:rPr lang="en-US" sz="1700" dirty="0" err="1"/>
              <a:t>indirin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601698"/>
            <a:ext cx="6922008" cy="37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303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Docker</a:t>
            </a:r>
            <a:r>
              <a:rPr lang="tr-TR" sz="2800" dirty="0"/>
              <a:t> </a:t>
            </a:r>
            <a:r>
              <a:rPr lang="tr-TR" sz="2800" dirty="0" err="1"/>
              <a:t>Search</a:t>
            </a:r>
            <a:br>
              <a:rPr lang="tr-TR" sz="2800" dirty="0"/>
            </a:br>
            <a:r>
              <a:rPr lang="tr-TR" sz="2800" dirty="0" err="1"/>
              <a:t>Docker</a:t>
            </a:r>
            <a:r>
              <a:rPr lang="tr-TR" sz="2800" dirty="0"/>
              <a:t> </a:t>
            </a:r>
            <a:r>
              <a:rPr lang="tr-TR" sz="2800" dirty="0" err="1"/>
              <a:t>Pull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b="1" i="1" dirty="0"/>
              <a:t>docker search</a:t>
            </a:r>
            <a:r>
              <a:rPr lang="en-US" sz="1400" dirty="0"/>
              <a:t>, </a:t>
            </a:r>
            <a:r>
              <a:rPr lang="en-US" sz="1400" dirty="0" err="1"/>
              <a:t>kullanıcıların</a:t>
            </a:r>
            <a:r>
              <a:rPr lang="en-US" sz="1400" dirty="0"/>
              <a:t> Docker Hub </a:t>
            </a:r>
            <a:r>
              <a:rPr lang="en-US" sz="1400" dirty="0" err="1"/>
              <a:t>üzerinde</a:t>
            </a:r>
            <a:r>
              <a:rPr lang="en-US" sz="1400" dirty="0"/>
              <a:t> </a:t>
            </a:r>
            <a:r>
              <a:rPr lang="en-US" sz="1400" dirty="0" err="1"/>
              <a:t>bulunan</a:t>
            </a:r>
            <a:r>
              <a:rPr lang="en-US" sz="1400" dirty="0"/>
              <a:t> </a:t>
            </a:r>
            <a:r>
              <a:rPr lang="en-US" sz="1400" dirty="0" err="1"/>
              <a:t>resmi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topluluk</a:t>
            </a:r>
            <a:r>
              <a:rPr lang="en-US" sz="1400" dirty="0"/>
              <a:t>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oluşturulan</a:t>
            </a:r>
            <a:r>
              <a:rPr lang="en-US" sz="1400" dirty="0"/>
              <a:t> </a:t>
            </a:r>
            <a:r>
              <a:rPr lang="en-US" sz="1400" dirty="0" err="1"/>
              <a:t>container'ları</a:t>
            </a:r>
            <a:r>
              <a:rPr lang="en-US" sz="1400" dirty="0"/>
              <a:t> </a:t>
            </a:r>
            <a:r>
              <a:rPr lang="en-US" sz="1400" dirty="0" err="1"/>
              <a:t>aramasını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i="1" dirty="0"/>
              <a:t>docker pull nginx</a:t>
            </a:r>
            <a:r>
              <a:rPr lang="en-US" sz="1400" dirty="0"/>
              <a:t>, Docker </a:t>
            </a:r>
            <a:r>
              <a:rPr lang="en-US" sz="1400" dirty="0" err="1"/>
              <a:t>Hub'da</a:t>
            </a:r>
            <a:r>
              <a:rPr lang="en-US" sz="1400" dirty="0"/>
              <a:t> </a:t>
            </a:r>
            <a:r>
              <a:rPr lang="en-US" sz="1400" dirty="0" err="1"/>
              <a:t>bulunan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"nginx"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etiketlenmiş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Docker container (</a:t>
            </a:r>
            <a:r>
              <a:rPr lang="en-US" sz="1400" dirty="0" err="1"/>
              <a:t>imajını</a:t>
            </a:r>
            <a:r>
              <a:rPr lang="en-US" sz="1400" dirty="0"/>
              <a:t>) </a:t>
            </a:r>
            <a:r>
              <a:rPr lang="en-US" sz="1400" dirty="0" err="1"/>
              <a:t>indirmek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komuttur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i="1" dirty="0"/>
              <a:t>docker search nginx </a:t>
            </a:r>
            <a:r>
              <a:rPr lang="en-US" sz="1400" dirty="0" err="1"/>
              <a:t>komutu</a:t>
            </a:r>
            <a:r>
              <a:rPr lang="en-US" sz="1400" dirty="0"/>
              <a:t> nginx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ilgili</a:t>
            </a:r>
            <a:r>
              <a:rPr lang="en-US" sz="1400" dirty="0"/>
              <a:t> </a:t>
            </a:r>
            <a:r>
              <a:rPr lang="en-US" sz="1400" dirty="0" err="1"/>
              <a:t>container'ları</a:t>
            </a:r>
            <a:r>
              <a:rPr lang="en-US" sz="1400" dirty="0"/>
              <a:t> </a:t>
            </a:r>
            <a:r>
              <a:rPr lang="en-US" sz="1400" dirty="0" err="1"/>
              <a:t>görüntüler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03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NGINX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80 </a:t>
            </a:r>
            <a:r>
              <a:rPr lang="en-US" sz="1400" dirty="0" err="1"/>
              <a:t>portundan</a:t>
            </a:r>
            <a:r>
              <a:rPr lang="en-US" sz="1400" dirty="0"/>
              <a:t> 6666 </a:t>
            </a:r>
            <a:r>
              <a:rPr lang="en-US" sz="1400" dirty="0" err="1"/>
              <a:t>portuna</a:t>
            </a:r>
            <a:r>
              <a:rPr lang="en-US" sz="1400" dirty="0"/>
              <a:t> </a:t>
            </a:r>
            <a:r>
              <a:rPr lang="en-US" sz="1400" dirty="0" err="1"/>
              <a:t>yönlendir</a:t>
            </a:r>
            <a:r>
              <a:rPr lang="tr-TR" sz="1400" dirty="0"/>
              <a:t>me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Öncelikle</a:t>
            </a:r>
            <a:r>
              <a:rPr lang="en-US" sz="1400" dirty="0"/>
              <a:t> </a:t>
            </a:r>
            <a:r>
              <a:rPr lang="en-US" sz="1400" dirty="0" err="1"/>
              <a:t>varolan</a:t>
            </a:r>
            <a:r>
              <a:rPr lang="en-US" sz="1400" dirty="0"/>
              <a:t> </a:t>
            </a:r>
            <a:r>
              <a:rPr lang="en-US" sz="1400" dirty="0" err="1"/>
              <a:t>tüm</a:t>
            </a:r>
            <a:r>
              <a:rPr lang="en-US" sz="1400" dirty="0"/>
              <a:t> </a:t>
            </a:r>
            <a:r>
              <a:rPr lang="en-US" sz="1400" dirty="0" err="1"/>
              <a:t>image'ları</a:t>
            </a:r>
            <a:r>
              <a:rPr lang="en-US" sz="1400" dirty="0"/>
              <a:t> </a:t>
            </a:r>
            <a:r>
              <a:rPr lang="en-US" sz="1400" dirty="0" err="1"/>
              <a:t>listeleyelim</a:t>
            </a:r>
            <a:r>
              <a:rPr lang="en-US" sz="1400" dirty="0"/>
              <a:t>. Port </a:t>
            </a:r>
            <a:r>
              <a:rPr lang="en-US" sz="1400" dirty="0" err="1"/>
              <a:t>izinlerini</a:t>
            </a:r>
            <a:r>
              <a:rPr lang="en-US" sz="1400" dirty="0"/>
              <a:t> de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ettikten</a:t>
            </a:r>
            <a:r>
              <a:rPr lang="en-US" sz="1400" dirty="0"/>
              <a:t> 80 </a:t>
            </a:r>
            <a:r>
              <a:rPr lang="en-US" sz="1400" dirty="0" err="1"/>
              <a:t>portundan</a:t>
            </a:r>
            <a:r>
              <a:rPr lang="en-US" sz="1400" dirty="0"/>
              <a:t> 6666 </a:t>
            </a:r>
            <a:r>
              <a:rPr lang="en-US" sz="1400" dirty="0" err="1"/>
              <a:t>portuna</a:t>
            </a:r>
            <a:r>
              <a:rPr lang="en-US" sz="1400" dirty="0"/>
              <a:t> </a:t>
            </a:r>
            <a:r>
              <a:rPr lang="en-US" sz="1400" dirty="0" err="1"/>
              <a:t>yönlendirme</a:t>
            </a:r>
            <a:r>
              <a:rPr lang="en-US" sz="1400" dirty="0"/>
              <a:t> </a:t>
            </a:r>
            <a:r>
              <a:rPr lang="en-US" sz="1400" dirty="0" err="1"/>
              <a:t>yapalım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22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NGINX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arka</a:t>
            </a:r>
            <a:r>
              <a:rPr lang="en-US" sz="1400" dirty="0"/>
              <a:t> </a:t>
            </a:r>
            <a:r>
              <a:rPr lang="en-US" sz="1400" dirty="0" err="1"/>
              <a:t>planda</a:t>
            </a:r>
            <a:r>
              <a:rPr lang="en-US" sz="1400" dirty="0"/>
              <a:t> </a:t>
            </a:r>
            <a:r>
              <a:rPr lang="en-US" sz="1400" dirty="0" err="1"/>
              <a:t>çalışan</a:t>
            </a:r>
            <a:r>
              <a:rPr lang="en-US" sz="1400" dirty="0"/>
              <a:t>(-d)</a:t>
            </a:r>
          </a:p>
          <a:p>
            <a:pPr marL="0" indent="0">
              <a:buNone/>
            </a:pPr>
            <a:r>
              <a:rPr lang="en-US" sz="1400" dirty="0"/>
              <a:t>Bir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oluşturulan</a:t>
            </a:r>
            <a:r>
              <a:rPr lang="en-US" sz="1400" dirty="0"/>
              <a:t> </a:t>
            </a:r>
            <a:r>
              <a:rPr lang="en-US" sz="1400" dirty="0" err="1"/>
              <a:t>container'ın</a:t>
            </a:r>
            <a:r>
              <a:rPr lang="en-US" sz="1400" dirty="0"/>
              <a:t> </a:t>
            </a:r>
            <a:r>
              <a:rPr lang="en-US" sz="1400" dirty="0" err="1"/>
              <a:t>aksine</a:t>
            </a:r>
            <a:r>
              <a:rPr lang="en-US" sz="1400" dirty="0"/>
              <a:t> Docker </a:t>
            </a:r>
            <a:r>
              <a:rPr lang="en-US" sz="1400" dirty="0" err="1"/>
              <a:t>container'ı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önce</a:t>
            </a:r>
            <a:r>
              <a:rPr lang="en-US" sz="1400" dirty="0"/>
              <a:t> </a:t>
            </a:r>
            <a:r>
              <a:rPr lang="en-US" sz="1400" dirty="0" err="1"/>
              <a:t>olduğu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başlatacaktır</a:t>
            </a:r>
            <a:r>
              <a:rPr lang="en-US" sz="1400" dirty="0"/>
              <a:t>, </a:t>
            </a:r>
            <a:r>
              <a:rPr lang="en-US" sz="1400" dirty="0" err="1"/>
              <a:t>ancak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sefer</a:t>
            </a:r>
            <a:r>
              <a:rPr lang="en-US" sz="1400" dirty="0"/>
              <a:t> </a:t>
            </a:r>
            <a:r>
              <a:rPr lang="en-US" sz="1400" dirty="0" err="1"/>
              <a:t>container'dan</a:t>
            </a:r>
            <a:r>
              <a:rPr lang="en-US" sz="1400" dirty="0"/>
              <a:t> </a:t>
            </a:r>
            <a:r>
              <a:rPr lang="en-US" sz="1400" dirty="0" err="1"/>
              <a:t>ayrılacak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terminal </a:t>
            </a:r>
            <a:r>
              <a:rPr lang="en-US" sz="1400" dirty="0" err="1"/>
              <a:t>istemine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döndürecektir</a:t>
            </a:r>
            <a:r>
              <a:rPr lang="en-US" sz="1400" dirty="0"/>
              <a:t>. </a:t>
            </a:r>
            <a:r>
              <a:rPr lang="en-US" sz="1400" dirty="0" err="1"/>
              <a:t>Bunu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--detach </a:t>
            </a:r>
            <a:r>
              <a:rPr lang="en-US" sz="1400" dirty="0" err="1"/>
              <a:t>ya</a:t>
            </a:r>
            <a:r>
              <a:rPr lang="en-US" sz="1400" dirty="0"/>
              <a:t> da </a:t>
            </a:r>
            <a:r>
              <a:rPr lang="en-US" sz="1400" dirty="0" err="1"/>
              <a:t>kısaca</a:t>
            </a:r>
            <a:r>
              <a:rPr lang="en-US" sz="1400" dirty="0"/>
              <a:t> -d </a:t>
            </a:r>
            <a:r>
              <a:rPr lang="en-US" sz="1400" dirty="0" err="1"/>
              <a:t>komutunu</a:t>
            </a:r>
            <a:r>
              <a:rPr lang="en-US" sz="1400" dirty="0"/>
              <a:t> </a:t>
            </a:r>
            <a:r>
              <a:rPr lang="en-US" sz="1400" dirty="0" err="1"/>
              <a:t>kullanabilirsiniz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23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NGINX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yeni </a:t>
            </a:r>
            <a:r>
              <a:rPr lang="en-US" sz="1400" dirty="0" err="1"/>
              <a:t>adı</a:t>
            </a:r>
            <a:r>
              <a:rPr lang="en-US" sz="1400" dirty="0"/>
              <a:t> web_2 (--name)</a:t>
            </a:r>
          </a:p>
          <a:p>
            <a:pPr marL="0" indent="0">
              <a:buNone/>
            </a:pPr>
            <a:r>
              <a:rPr lang="en-US" sz="1400" dirty="0"/>
              <a:t>--name </a:t>
            </a:r>
            <a:r>
              <a:rPr lang="en-US" sz="1400" dirty="0" err="1"/>
              <a:t>flag'ı</a:t>
            </a:r>
            <a:r>
              <a:rPr lang="en-US" sz="1400" dirty="0"/>
              <a:t> </a:t>
            </a:r>
            <a:r>
              <a:rPr lang="en-US" sz="1400" dirty="0" err="1"/>
              <a:t>sayesinde</a:t>
            </a:r>
            <a:r>
              <a:rPr lang="en-US" sz="1400" dirty="0"/>
              <a:t> </a:t>
            </a:r>
            <a:r>
              <a:rPr lang="en-US" sz="1400" dirty="0" err="1"/>
              <a:t>container'lara</a:t>
            </a:r>
            <a:r>
              <a:rPr lang="en-US" sz="1400" dirty="0"/>
              <a:t> </a:t>
            </a:r>
            <a:r>
              <a:rPr lang="en-US" sz="1400" dirty="0" err="1"/>
              <a:t>spesifik</a:t>
            </a:r>
            <a:r>
              <a:rPr lang="en-US" sz="1400" dirty="0"/>
              <a:t> </a:t>
            </a:r>
            <a:r>
              <a:rPr lang="en-US" sz="1400" dirty="0" err="1"/>
              <a:t>isimler</a:t>
            </a:r>
            <a:r>
              <a:rPr lang="en-US" sz="1400" dirty="0"/>
              <a:t> </a:t>
            </a:r>
            <a:r>
              <a:rPr lang="en-US" sz="1400" dirty="0" err="1"/>
              <a:t>verme</a:t>
            </a:r>
            <a:r>
              <a:rPr lang="en-US" sz="1400" dirty="0"/>
              <a:t> </a:t>
            </a:r>
            <a:r>
              <a:rPr lang="en-US" sz="1400" dirty="0" err="1"/>
              <a:t>olanağı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703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NGINX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container </a:t>
            </a:r>
            <a:r>
              <a:rPr lang="en-US" sz="1400" dirty="0" err="1"/>
              <a:t>kapatıldıktan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silinen</a:t>
            </a:r>
            <a:r>
              <a:rPr lang="en-US" sz="1400" dirty="0"/>
              <a:t> </a:t>
            </a:r>
            <a:r>
              <a:rPr lang="en-US" sz="1400" dirty="0" err="1"/>
              <a:t>komut</a:t>
            </a:r>
            <a:r>
              <a:rPr lang="en-US" sz="1400" dirty="0"/>
              <a:t> (--rm)</a:t>
            </a:r>
            <a:endParaRPr lang="tr-TR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Öncelikle</a:t>
            </a:r>
            <a:r>
              <a:rPr lang="en-US" sz="1400" dirty="0"/>
              <a:t> </a:t>
            </a:r>
            <a:r>
              <a:rPr lang="en-US" sz="1400" dirty="0" err="1"/>
              <a:t>çalışan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container'ı</a:t>
            </a:r>
            <a:r>
              <a:rPr lang="en-US" sz="1400" dirty="0"/>
              <a:t> </a:t>
            </a:r>
            <a:r>
              <a:rPr lang="en-US" sz="1400" dirty="0" err="1"/>
              <a:t>durduralım</a:t>
            </a:r>
            <a:r>
              <a:rPr lang="en-US" sz="1400" dirty="0"/>
              <a:t>.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durdurulduğundan</a:t>
            </a:r>
            <a:r>
              <a:rPr lang="en-US" sz="1400" dirty="0"/>
              <a:t> </a:t>
            </a:r>
            <a:r>
              <a:rPr lang="en-US" sz="1400" dirty="0" err="1"/>
              <a:t>emin</a:t>
            </a:r>
            <a:r>
              <a:rPr lang="en-US" sz="1400" dirty="0"/>
              <a:t> </a:t>
            </a:r>
            <a:r>
              <a:rPr lang="en-US" sz="1400" dirty="0" err="1"/>
              <a:t>olalım</a:t>
            </a:r>
            <a:r>
              <a:rPr lang="en-US" sz="1400" dirty="0"/>
              <a:t>. </a:t>
            </a:r>
            <a:r>
              <a:rPr lang="en-US" sz="1400" dirty="0" err="1"/>
              <a:t>İlgili</a:t>
            </a:r>
            <a:r>
              <a:rPr lang="en-US" sz="1400" dirty="0"/>
              <a:t> </a:t>
            </a:r>
            <a:r>
              <a:rPr lang="en-US" sz="1400" dirty="0" err="1"/>
              <a:t>komutumuzu</a:t>
            </a:r>
            <a:r>
              <a:rPr lang="en-US" sz="1400" dirty="0"/>
              <a:t> </a:t>
            </a:r>
            <a:r>
              <a:rPr lang="en-US" sz="1400" dirty="0" err="1"/>
              <a:t>çalıştırarak</a:t>
            </a:r>
            <a:r>
              <a:rPr lang="en-US" sz="1400" dirty="0"/>
              <a:t> </a:t>
            </a:r>
            <a:r>
              <a:rPr lang="en-US" sz="1400" dirty="0" err="1"/>
              <a:t>container'ı</a:t>
            </a:r>
            <a:r>
              <a:rPr lang="en-US" sz="1400" dirty="0"/>
              <a:t> </a:t>
            </a:r>
            <a:r>
              <a:rPr lang="en-US" sz="1400" dirty="0" err="1"/>
              <a:t>silelim</a:t>
            </a:r>
            <a:r>
              <a:rPr lang="en-US" sz="1400" dirty="0"/>
              <a:t>. Container </a:t>
            </a:r>
            <a:r>
              <a:rPr lang="en-US" sz="1400" dirty="0" err="1"/>
              <a:t>listesinden</a:t>
            </a:r>
            <a:r>
              <a:rPr lang="en-US" sz="1400" dirty="0"/>
              <a:t> </a:t>
            </a:r>
            <a:r>
              <a:rPr lang="en-US" sz="1400" dirty="0" err="1"/>
              <a:t>silindiğinden</a:t>
            </a:r>
            <a:r>
              <a:rPr lang="en-US" sz="1400" dirty="0"/>
              <a:t> </a:t>
            </a:r>
            <a:r>
              <a:rPr lang="en-US" sz="1400" dirty="0" err="1"/>
              <a:t>emin</a:t>
            </a:r>
            <a:r>
              <a:rPr lang="en-US" sz="1400" dirty="0"/>
              <a:t> </a:t>
            </a:r>
            <a:r>
              <a:rPr lang="en-US" sz="1400" dirty="0" err="1"/>
              <a:t>olalım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954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NGINX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823098"/>
            <a:ext cx="3438906" cy="40349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Kullanılmayan</a:t>
            </a:r>
            <a:r>
              <a:rPr lang="en-US" sz="1400" dirty="0"/>
              <a:t> </a:t>
            </a:r>
            <a:r>
              <a:rPr lang="en-US" sz="1400" dirty="0" err="1"/>
              <a:t>bütün</a:t>
            </a:r>
            <a:r>
              <a:rPr lang="en-US" sz="1400" dirty="0"/>
              <a:t> </a:t>
            </a:r>
            <a:r>
              <a:rPr lang="en-US" sz="1400" dirty="0" err="1"/>
              <a:t>image'leri</a:t>
            </a:r>
            <a:r>
              <a:rPr lang="en-US" sz="1400" dirty="0"/>
              <a:t> </a:t>
            </a:r>
            <a:r>
              <a:rPr lang="en-US" sz="1400" dirty="0" err="1"/>
              <a:t>sil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40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SonarQube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766" y="2769833"/>
            <a:ext cx="7171863" cy="176802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SonarQube</a:t>
            </a:r>
            <a:r>
              <a:rPr lang="en-US" sz="1400" dirty="0"/>
              <a:t>, </a:t>
            </a:r>
            <a:r>
              <a:rPr lang="en-US" sz="1400" dirty="0" err="1"/>
              <a:t>projelerin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kalitesini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etmek</a:t>
            </a:r>
            <a:r>
              <a:rPr lang="en-US" sz="1400" dirty="0"/>
              <a:t>, </a:t>
            </a:r>
            <a:r>
              <a:rPr lang="en-US" sz="1400" dirty="0" err="1"/>
              <a:t>statik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analizi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kalitesini</a:t>
            </a:r>
            <a:r>
              <a:rPr lang="en-US" sz="1400" dirty="0"/>
              <a:t> </a:t>
            </a:r>
            <a:r>
              <a:rPr lang="en-US" sz="1400" dirty="0" err="1"/>
              <a:t>artırmak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araçtır</a:t>
            </a:r>
            <a:r>
              <a:rPr lang="en-US" sz="1400" dirty="0"/>
              <a:t>. </a:t>
            </a:r>
            <a:r>
              <a:rPr lang="en-US" sz="1400" dirty="0" err="1"/>
              <a:t>Projelerin</a:t>
            </a:r>
            <a:r>
              <a:rPr lang="en-US" sz="1400" dirty="0"/>
              <a:t> </a:t>
            </a:r>
            <a:r>
              <a:rPr lang="en-US" sz="1400" dirty="0" err="1"/>
              <a:t>kodunda</a:t>
            </a:r>
            <a:r>
              <a:rPr lang="en-US" sz="1400" dirty="0"/>
              <a:t> </a:t>
            </a:r>
            <a:r>
              <a:rPr lang="en-US" sz="1400" dirty="0" err="1"/>
              <a:t>bulunan</a:t>
            </a:r>
            <a:r>
              <a:rPr lang="en-US" sz="1400" dirty="0"/>
              <a:t> </a:t>
            </a:r>
            <a:r>
              <a:rPr lang="en-US" sz="1400" dirty="0" err="1"/>
              <a:t>potansiyel</a:t>
            </a:r>
            <a:r>
              <a:rPr lang="en-US" sz="1400" dirty="0"/>
              <a:t> </a:t>
            </a:r>
            <a:r>
              <a:rPr lang="en-US" sz="1400" dirty="0" err="1"/>
              <a:t>hataları</a:t>
            </a:r>
            <a:r>
              <a:rPr lang="en-US" sz="1400" dirty="0"/>
              <a:t>,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tekrarlarını</a:t>
            </a:r>
            <a:r>
              <a:rPr lang="en-US" sz="1400" dirty="0"/>
              <a:t>,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karmaşıklığını</a:t>
            </a:r>
            <a:r>
              <a:rPr lang="en-US" sz="1400" dirty="0"/>
              <a:t>, </a:t>
            </a:r>
            <a:r>
              <a:rPr lang="en-US" sz="1400" dirty="0" err="1"/>
              <a:t>güvenlik</a:t>
            </a:r>
            <a:r>
              <a:rPr lang="en-US" sz="1400" dirty="0"/>
              <a:t> </a:t>
            </a:r>
            <a:r>
              <a:rPr lang="en-US" sz="1400" dirty="0" err="1"/>
              <a:t>açıklarını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diğer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kalitesi</a:t>
            </a:r>
            <a:r>
              <a:rPr lang="en-US" sz="1400" dirty="0"/>
              <a:t> </a:t>
            </a:r>
            <a:r>
              <a:rPr lang="en-US" sz="1400" dirty="0" err="1"/>
              <a:t>parametrelerini</a:t>
            </a:r>
            <a:r>
              <a:rPr lang="en-US" sz="1400" dirty="0"/>
              <a:t> </a:t>
            </a:r>
            <a:r>
              <a:rPr lang="en-US" sz="1400" dirty="0" err="1"/>
              <a:t>değerlendirmeye</a:t>
            </a:r>
            <a:r>
              <a:rPr lang="en-US" sz="1400" dirty="0"/>
              <a:t> </a:t>
            </a:r>
            <a:r>
              <a:rPr lang="en-US" sz="1400" dirty="0" err="1"/>
              <a:t>yardımcı</a:t>
            </a:r>
            <a:r>
              <a:rPr lang="en-US" sz="1400" dirty="0"/>
              <a:t> </a:t>
            </a:r>
            <a:r>
              <a:rPr lang="en-US" sz="1400" dirty="0" err="1"/>
              <a:t>olur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1" y="3254349"/>
            <a:ext cx="3824052" cy="10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66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Gitlab</a:t>
            </a:r>
            <a:r>
              <a:rPr lang="tr-TR" sz="2800" dirty="0"/>
              <a:t>,</a:t>
            </a:r>
            <a:br>
              <a:rPr lang="tr-TR" sz="2800" dirty="0"/>
            </a:br>
            <a:r>
              <a:rPr lang="tr-TR" sz="2800" dirty="0" err="1"/>
              <a:t>Gitlab</a:t>
            </a:r>
            <a:r>
              <a:rPr lang="tr-TR" sz="2800" dirty="0"/>
              <a:t> </a:t>
            </a:r>
            <a:r>
              <a:rPr lang="tr-TR" sz="2800" dirty="0" err="1"/>
              <a:t>Runner</a:t>
            </a:r>
            <a:r>
              <a:rPr lang="tr-TR" sz="2800" dirty="0"/>
              <a:t>,</a:t>
            </a:r>
            <a:br>
              <a:rPr lang="tr-TR" sz="2800" dirty="0"/>
            </a:br>
            <a:r>
              <a:rPr lang="tr-TR" sz="2800" dirty="0"/>
              <a:t>SSH</a:t>
            </a:r>
            <a:br>
              <a:rPr lang="tr-TR" sz="2800" dirty="0"/>
            </a:br>
            <a:r>
              <a:rPr lang="sv-SE" sz="2800" dirty="0"/>
              <a:t>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1263067"/>
            <a:ext cx="7171863" cy="4853648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GitLab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, </a:t>
            </a:r>
            <a:r>
              <a:rPr lang="en-US" sz="1400" dirty="0" err="1"/>
              <a:t>çalıştırma</a:t>
            </a:r>
            <a:r>
              <a:rPr lang="en-US" sz="1400" dirty="0"/>
              <a:t>, </a:t>
            </a:r>
            <a:r>
              <a:rPr lang="en-US" sz="1400" dirty="0" err="1"/>
              <a:t>denetimi</a:t>
            </a:r>
            <a:r>
              <a:rPr lang="en-US" sz="1400" dirty="0"/>
              <a:t>, </a:t>
            </a:r>
            <a:r>
              <a:rPr lang="en-US" sz="1400" dirty="0" err="1"/>
              <a:t>takibi</a:t>
            </a:r>
            <a:r>
              <a:rPr lang="en-US" sz="1400" dirty="0"/>
              <a:t>, CI/CD (</a:t>
            </a:r>
            <a:r>
              <a:rPr lang="en-US" sz="1400" dirty="0" err="1"/>
              <a:t>sürekli</a:t>
            </a:r>
            <a:r>
              <a:rPr lang="en-US" sz="1400" dirty="0"/>
              <a:t> </a:t>
            </a:r>
            <a:r>
              <a:rPr lang="en-US" sz="1400" dirty="0" err="1"/>
              <a:t>entegrasyon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sürekli</a:t>
            </a:r>
            <a:r>
              <a:rPr lang="en-US" sz="1400" dirty="0"/>
              <a:t> </a:t>
            </a:r>
            <a:r>
              <a:rPr lang="en-US" sz="1400" dirty="0" err="1"/>
              <a:t>teslimat</a:t>
            </a:r>
            <a:r>
              <a:rPr lang="en-US" sz="1400" dirty="0"/>
              <a:t>) </a:t>
            </a:r>
            <a:r>
              <a:rPr lang="en-US" sz="1400" dirty="0" err="1"/>
              <a:t>ve</a:t>
            </a:r>
            <a:r>
              <a:rPr lang="en-US" sz="1400" dirty="0"/>
              <a:t> wiki (</a:t>
            </a:r>
            <a:r>
              <a:rPr lang="en-US" sz="1400" dirty="0" err="1"/>
              <a:t>belgelendirme</a:t>
            </a:r>
            <a:r>
              <a:rPr lang="en-US" sz="1400" dirty="0"/>
              <a:t>) </a:t>
            </a:r>
            <a:r>
              <a:rPr lang="en-US" sz="1400" dirty="0" err="1"/>
              <a:t>yeteneğini</a:t>
            </a:r>
            <a:r>
              <a:rPr lang="en-US" sz="1400" dirty="0"/>
              <a:t> </a:t>
            </a:r>
            <a:r>
              <a:rPr lang="en-US" sz="1400" dirty="0" err="1"/>
              <a:t>tek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uygulamada</a:t>
            </a:r>
            <a:r>
              <a:rPr lang="en-US" sz="1400" dirty="0"/>
              <a:t> </a:t>
            </a:r>
            <a:r>
              <a:rPr lang="en-US" sz="1400" dirty="0" err="1"/>
              <a:t>birleştiren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Git </a:t>
            </a:r>
            <a:r>
              <a:rPr lang="en-US" sz="1400" dirty="0" err="1"/>
              <a:t>servisidir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GitLab</a:t>
            </a:r>
            <a:r>
              <a:rPr lang="en-US" sz="1400" dirty="0"/>
              <a:t>, </a:t>
            </a:r>
            <a:r>
              <a:rPr lang="en-US" sz="1400" dirty="0" err="1"/>
              <a:t>özel</a:t>
            </a:r>
            <a:r>
              <a:rPr lang="en-US" sz="1400" dirty="0"/>
              <a:t> depo </a:t>
            </a:r>
            <a:r>
              <a:rPr lang="en-US" sz="1400" dirty="0" err="1"/>
              <a:t>oluşturmak</a:t>
            </a:r>
            <a:r>
              <a:rPr lang="en-US" sz="1400" dirty="0"/>
              <a:t> </a:t>
            </a:r>
            <a:r>
              <a:rPr lang="en-US" sz="1400" dirty="0" err="1"/>
              <a:t>sınırsız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tamamen</a:t>
            </a:r>
            <a:r>
              <a:rPr lang="en-US" sz="1400" dirty="0"/>
              <a:t> </a:t>
            </a:r>
            <a:r>
              <a:rPr lang="en-US" sz="1400" dirty="0" err="1"/>
              <a:t>ücretsiz</a:t>
            </a:r>
            <a:r>
              <a:rPr lang="en-US" sz="1400" dirty="0"/>
              <a:t>. </a:t>
            </a:r>
            <a:r>
              <a:rPr lang="en-US" sz="1400" dirty="0" err="1"/>
              <a:t>GitLab’te</a:t>
            </a:r>
            <a:r>
              <a:rPr lang="en-US" sz="1400" dirty="0"/>
              <a:t> </a:t>
            </a:r>
            <a:r>
              <a:rPr lang="en-US" sz="1400" dirty="0" err="1"/>
              <a:t>ayrıca</a:t>
            </a:r>
            <a:r>
              <a:rPr lang="en-US" sz="1400" dirty="0"/>
              <a:t> CI/CD </a:t>
            </a:r>
            <a:r>
              <a:rPr lang="en-US" sz="1400" dirty="0" err="1"/>
              <a:t>hizmeti</a:t>
            </a:r>
            <a:r>
              <a:rPr lang="en-US" sz="1400" dirty="0"/>
              <a:t> </a:t>
            </a:r>
            <a:r>
              <a:rPr lang="en-US" sz="1400" dirty="0" err="1"/>
              <a:t>ücretsiz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sunulur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dirty="0"/>
              <a:t>GitHub, </a:t>
            </a:r>
            <a:r>
              <a:rPr lang="en-US" sz="1400" dirty="0" err="1"/>
              <a:t>yalnızca</a:t>
            </a:r>
            <a:r>
              <a:rPr lang="en-US" sz="1400" dirty="0"/>
              <a:t> GitHub </a:t>
            </a:r>
            <a:r>
              <a:rPr lang="en-US" sz="1400" dirty="0" err="1"/>
              <a:t>sunucularında</a:t>
            </a:r>
            <a:r>
              <a:rPr lang="en-US" sz="1400" dirty="0"/>
              <a:t> </a:t>
            </a:r>
            <a:r>
              <a:rPr lang="en-US" sz="1400" dirty="0" err="1"/>
              <a:t>çalışmanıza</a:t>
            </a:r>
            <a:r>
              <a:rPr lang="en-US" sz="1400" dirty="0"/>
              <a:t> </a:t>
            </a:r>
            <a:r>
              <a:rPr lang="en-US" sz="1400" dirty="0" err="1"/>
              <a:t>izin</a:t>
            </a:r>
            <a:r>
              <a:rPr lang="en-US" sz="1400" dirty="0"/>
              <a:t> </a:t>
            </a:r>
            <a:r>
              <a:rPr lang="en-US" sz="1400" dirty="0" err="1"/>
              <a:t>verirken</a:t>
            </a:r>
            <a:r>
              <a:rPr lang="en-US" sz="1400" dirty="0"/>
              <a:t> GitLab, </a:t>
            </a:r>
            <a:r>
              <a:rPr lang="en-US" sz="1400" dirty="0" err="1"/>
              <a:t>kendi</a:t>
            </a:r>
            <a:r>
              <a:rPr lang="en-US" sz="1400" dirty="0"/>
              <a:t> </a:t>
            </a:r>
            <a:r>
              <a:rPr lang="en-US" sz="1400" dirty="0" err="1"/>
              <a:t>sunucunuza</a:t>
            </a:r>
            <a:r>
              <a:rPr lang="en-US" sz="1400" dirty="0"/>
              <a:t> </a:t>
            </a:r>
            <a:r>
              <a:rPr lang="en-US" sz="1400" dirty="0" err="1"/>
              <a:t>kurarak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GitLab </a:t>
            </a:r>
            <a:r>
              <a:rPr lang="en-US" sz="1400" dirty="0" err="1"/>
              <a:t>sunucularında</a:t>
            </a:r>
            <a:r>
              <a:rPr lang="en-US" sz="1400" dirty="0"/>
              <a:t> </a:t>
            </a:r>
            <a:r>
              <a:rPr lang="en-US" sz="1400" dirty="0" err="1"/>
              <a:t>kullanabilmenize</a:t>
            </a:r>
            <a:r>
              <a:rPr lang="en-US" sz="1400" dirty="0"/>
              <a:t> </a:t>
            </a:r>
            <a:r>
              <a:rPr lang="en-US" sz="1400" dirty="0" err="1"/>
              <a:t>olanak</a:t>
            </a:r>
            <a:r>
              <a:rPr lang="en-US" sz="1400" dirty="0"/>
              <a:t> </a:t>
            </a:r>
            <a:r>
              <a:rPr lang="en-US" sz="1400" dirty="0" err="1"/>
              <a:t>tanır</a:t>
            </a:r>
            <a:r>
              <a:rPr lang="en-US" sz="1400" dirty="0"/>
              <a:t>. GitHub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kaynaklı</a:t>
            </a:r>
            <a:r>
              <a:rPr lang="en-US" sz="1400" dirty="0"/>
              <a:t> </a:t>
            </a:r>
            <a:r>
              <a:rPr lang="en-US" sz="1400" dirty="0" err="1"/>
              <a:t>projelerin</a:t>
            </a:r>
            <a:r>
              <a:rPr lang="en-US" sz="1400" dirty="0"/>
              <a:t> </a:t>
            </a:r>
            <a:r>
              <a:rPr lang="en-US" sz="1400" dirty="0" err="1"/>
              <a:t>barındırılmasını</a:t>
            </a:r>
            <a:r>
              <a:rPr lang="en-US" sz="1400" dirty="0"/>
              <a:t> </a:t>
            </a:r>
            <a:r>
              <a:rPr lang="en-US" sz="1400" dirty="0" err="1"/>
              <a:t>desteklese</a:t>
            </a:r>
            <a:r>
              <a:rPr lang="en-US" sz="1400" dirty="0"/>
              <a:t> de, </a:t>
            </a:r>
            <a:r>
              <a:rPr lang="en-US" sz="1400" dirty="0" err="1"/>
              <a:t>tamamen</a:t>
            </a:r>
            <a:r>
              <a:rPr lang="en-US" sz="1400" dirty="0"/>
              <a:t>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kaynaklı</a:t>
            </a:r>
            <a:r>
              <a:rPr lang="en-US" sz="1400" dirty="0"/>
              <a:t> </a:t>
            </a:r>
            <a:r>
              <a:rPr lang="en-US" sz="1400" dirty="0" err="1"/>
              <a:t>değildir</a:t>
            </a:r>
            <a:r>
              <a:rPr lang="en-US" sz="1400" dirty="0"/>
              <a:t>. Özel/</a:t>
            </a:r>
            <a:r>
              <a:rPr lang="en-US" sz="1400" dirty="0" err="1"/>
              <a:t>gizli</a:t>
            </a:r>
            <a:r>
              <a:rPr lang="en-US" sz="1400" dirty="0"/>
              <a:t> </a:t>
            </a:r>
            <a:r>
              <a:rPr lang="en-US" sz="1400" dirty="0" err="1"/>
              <a:t>depolar</a:t>
            </a:r>
            <a:r>
              <a:rPr lang="en-US" sz="1400" dirty="0"/>
              <a:t> </a:t>
            </a:r>
            <a:r>
              <a:rPr lang="en-US" sz="1400" dirty="0" err="1"/>
              <a:t>oluşturmak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ekstra</a:t>
            </a:r>
            <a:r>
              <a:rPr lang="en-US" sz="1400" dirty="0"/>
              <a:t> </a:t>
            </a:r>
            <a:r>
              <a:rPr lang="en-US" sz="1400" dirty="0" err="1"/>
              <a:t>ücret</a:t>
            </a:r>
            <a:r>
              <a:rPr lang="en-US" sz="1400" dirty="0"/>
              <a:t> </a:t>
            </a:r>
            <a:r>
              <a:rPr lang="en-US" sz="1400" dirty="0" err="1"/>
              <a:t>ödemeniz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</a:t>
            </a:r>
            <a:r>
              <a:rPr lang="en-US" sz="1400" dirty="0" err="1"/>
              <a:t>GitLab’te</a:t>
            </a:r>
            <a:r>
              <a:rPr lang="en-US" sz="1400" dirty="0"/>
              <a:t> </a:t>
            </a:r>
            <a:r>
              <a:rPr lang="en-US" sz="1400" dirty="0" err="1"/>
              <a:t>ise</a:t>
            </a:r>
            <a:r>
              <a:rPr lang="en-US" sz="1400" dirty="0"/>
              <a:t> </a:t>
            </a:r>
            <a:r>
              <a:rPr lang="en-US" sz="1400" dirty="0" err="1"/>
              <a:t>özel</a:t>
            </a:r>
            <a:r>
              <a:rPr lang="en-US" sz="1400" dirty="0"/>
              <a:t> depo </a:t>
            </a:r>
            <a:r>
              <a:rPr lang="en-US" sz="1400" dirty="0" err="1"/>
              <a:t>oluşturmak</a:t>
            </a:r>
            <a:r>
              <a:rPr lang="en-US" sz="1400" dirty="0"/>
              <a:t> </a:t>
            </a:r>
            <a:r>
              <a:rPr lang="en-US" sz="1400" dirty="0" err="1"/>
              <a:t>sınırsız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tamamen</a:t>
            </a:r>
            <a:r>
              <a:rPr lang="en-US" sz="1400" dirty="0"/>
              <a:t> </a:t>
            </a:r>
            <a:r>
              <a:rPr lang="en-US" sz="1400" dirty="0" err="1"/>
              <a:t>ücretsiz</a:t>
            </a:r>
            <a:r>
              <a:rPr lang="en-US" sz="1400" dirty="0"/>
              <a:t>. </a:t>
            </a:r>
            <a:r>
              <a:rPr lang="en-US" sz="1400" dirty="0" err="1"/>
              <a:t>GitLab’te</a:t>
            </a:r>
            <a:r>
              <a:rPr lang="en-US" sz="1400" dirty="0"/>
              <a:t> </a:t>
            </a:r>
            <a:r>
              <a:rPr lang="en-US" sz="1400" dirty="0" err="1"/>
              <a:t>ayrıca</a:t>
            </a:r>
            <a:r>
              <a:rPr lang="en-US" sz="1400" dirty="0"/>
              <a:t> CI/CD </a:t>
            </a:r>
            <a:r>
              <a:rPr lang="en-US" sz="1400" dirty="0" err="1"/>
              <a:t>hizmeti</a:t>
            </a:r>
            <a:r>
              <a:rPr lang="en-US" sz="1400" dirty="0"/>
              <a:t> </a:t>
            </a:r>
            <a:r>
              <a:rPr lang="en-US" sz="1400" dirty="0" err="1"/>
              <a:t>ücretsiz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sunulur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GitLab Runner</a:t>
            </a:r>
            <a:r>
              <a:rPr lang="en-US" sz="1400" dirty="0"/>
              <a:t>, GitLab CI/CD (Continuous Integration/Continuous Deployment) </a:t>
            </a:r>
            <a:r>
              <a:rPr lang="en-US" sz="1400" dirty="0" err="1"/>
              <a:t>sistemi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çalıştırıcıdır</a:t>
            </a:r>
            <a:r>
              <a:rPr lang="en-US" sz="1400" dirty="0"/>
              <a:t>. GitLab Runner, CI/CD </a:t>
            </a:r>
            <a:r>
              <a:rPr lang="en-US" sz="1400" dirty="0" err="1"/>
              <a:t>işlemlerini</a:t>
            </a:r>
            <a:r>
              <a:rPr lang="en-US" sz="1400" dirty="0"/>
              <a:t> </a:t>
            </a:r>
            <a:r>
              <a:rPr lang="en-US" sz="1400" dirty="0" err="1"/>
              <a:t>yürütmek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çeşitli</a:t>
            </a:r>
            <a:r>
              <a:rPr lang="en-US" sz="1400" dirty="0"/>
              <a:t> </a:t>
            </a:r>
            <a:r>
              <a:rPr lang="en-US" sz="1400" dirty="0" err="1"/>
              <a:t>çalışma</a:t>
            </a:r>
            <a:r>
              <a:rPr lang="en-US" sz="1400" dirty="0"/>
              <a:t> </a:t>
            </a:r>
            <a:r>
              <a:rPr lang="en-US" sz="1400" dirty="0" err="1"/>
              <a:t>modları</a:t>
            </a:r>
            <a:r>
              <a:rPr lang="en-US" sz="1400" dirty="0"/>
              <a:t> </a:t>
            </a:r>
            <a:r>
              <a:rPr lang="en-US" sz="1400" dirty="0" err="1"/>
              <a:t>sunar</a:t>
            </a:r>
            <a:r>
              <a:rPr lang="en-US" sz="1400" dirty="0"/>
              <a:t>. Bu </a:t>
            </a:r>
            <a:r>
              <a:rPr lang="en-US" sz="1400" dirty="0" err="1"/>
              <a:t>modlar</a:t>
            </a:r>
            <a:r>
              <a:rPr lang="en-US" sz="1400" dirty="0"/>
              <a:t> </a:t>
            </a:r>
            <a:r>
              <a:rPr lang="en-US" sz="1400" dirty="0" err="1"/>
              <a:t>arasında</a:t>
            </a:r>
            <a:r>
              <a:rPr lang="en-US" sz="1400" dirty="0"/>
              <a:t> shell, Docker, Kubernetes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diğerleri</a:t>
            </a:r>
            <a:r>
              <a:rPr lang="en-US" sz="1400" dirty="0"/>
              <a:t> </a:t>
            </a:r>
            <a:r>
              <a:rPr lang="en-US" sz="1400" dirty="0" err="1"/>
              <a:t>bulunur</a:t>
            </a:r>
            <a:r>
              <a:rPr lang="en-US" sz="1400" dirty="0"/>
              <a:t>. Bu </a:t>
            </a:r>
            <a:r>
              <a:rPr lang="en-US" sz="1400" dirty="0" err="1"/>
              <a:t>modlar</a:t>
            </a:r>
            <a:r>
              <a:rPr lang="en-US" sz="1400" dirty="0"/>
              <a:t>, </a:t>
            </a:r>
            <a:r>
              <a:rPr lang="en-US" sz="1400" dirty="0" err="1"/>
              <a:t>işlerin</a:t>
            </a:r>
            <a:r>
              <a:rPr lang="en-US" sz="1400" dirty="0"/>
              <a:t> </a:t>
            </a:r>
            <a:r>
              <a:rPr lang="en-US" sz="1400" dirty="0" err="1"/>
              <a:t>çalıştırılması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ortamlar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araçlar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r>
              <a:rPr lang="tr-TR" sz="1400" b="1" i="1" dirty="0"/>
              <a:t>SSH, veya </a:t>
            </a:r>
            <a:r>
              <a:rPr lang="tr-TR" sz="1400" b="1" i="1" dirty="0" err="1"/>
              <a:t>Secure</a:t>
            </a:r>
            <a:r>
              <a:rPr lang="tr-TR" sz="1400" b="1" i="1" dirty="0"/>
              <a:t> Shell</a:t>
            </a:r>
            <a:r>
              <a:rPr lang="tr-TR" sz="1400" dirty="0"/>
              <a:t>, kullanıcılara sunucularını internet üzerinden kontrol etmesini ve düzenlemesini sağlayan uzak yönetim protokolüdür.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233" y="2787817"/>
            <a:ext cx="3524422" cy="219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11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/>
              <a:t>Prometheus, </a:t>
            </a:r>
            <a:br>
              <a:rPr lang="tr-TR" sz="2800" dirty="0"/>
            </a:br>
            <a:r>
              <a:rPr lang="tr-TR" sz="2800" dirty="0"/>
              <a:t>Jenkins nedir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2920753"/>
            <a:ext cx="7171863" cy="319596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Prometheus</a:t>
            </a:r>
            <a:r>
              <a:rPr lang="en-US" sz="1400" dirty="0"/>
              <a:t>,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izleme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uyarı</a:t>
            </a:r>
            <a:r>
              <a:rPr lang="en-US" sz="1400" dirty="0"/>
              <a:t> </a:t>
            </a:r>
            <a:r>
              <a:rPr lang="en-US" sz="1400" dirty="0" err="1"/>
              <a:t>oluşturma</a:t>
            </a:r>
            <a:r>
              <a:rPr lang="en-US" sz="1400" dirty="0"/>
              <a:t> </a:t>
            </a:r>
            <a:r>
              <a:rPr lang="en-US" sz="1400" dirty="0" err="1"/>
              <a:t>amacıyla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kaynaklı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izleme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uyarı</a:t>
            </a:r>
            <a:r>
              <a:rPr lang="en-US" sz="1400" dirty="0"/>
              <a:t> </a:t>
            </a:r>
            <a:r>
              <a:rPr lang="en-US" sz="1400" dirty="0" err="1"/>
              <a:t>aracıdır</a:t>
            </a:r>
            <a:r>
              <a:rPr lang="en-US" sz="1400" dirty="0"/>
              <a:t>. Prometheus, </a:t>
            </a:r>
            <a:r>
              <a:rPr lang="en-US" sz="1400" dirty="0" err="1"/>
              <a:t>ölçüm</a:t>
            </a:r>
            <a:r>
              <a:rPr lang="en-US" sz="1400" dirty="0"/>
              <a:t> </a:t>
            </a:r>
            <a:r>
              <a:rPr lang="en-US" sz="1400" dirty="0" err="1"/>
              <a:t>verilerini</a:t>
            </a:r>
            <a:r>
              <a:rPr lang="en-US" sz="1400" dirty="0"/>
              <a:t> </a:t>
            </a:r>
            <a:r>
              <a:rPr lang="en-US" sz="1400" dirty="0" err="1"/>
              <a:t>toplar</a:t>
            </a:r>
            <a:r>
              <a:rPr lang="en-US" sz="1400" dirty="0"/>
              <a:t>, </a:t>
            </a:r>
            <a:r>
              <a:rPr lang="en-US" sz="1400" dirty="0" err="1"/>
              <a:t>depolar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sorgular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Jenkins</a:t>
            </a:r>
            <a:r>
              <a:rPr lang="en-US" sz="1400" dirty="0"/>
              <a:t>, </a:t>
            </a:r>
            <a:r>
              <a:rPr lang="en-US" sz="1400" dirty="0" err="1"/>
              <a:t>açık</a:t>
            </a:r>
            <a:r>
              <a:rPr lang="en-US" sz="1400" dirty="0"/>
              <a:t> </a:t>
            </a:r>
            <a:r>
              <a:rPr lang="en-US" sz="1400" dirty="0" err="1"/>
              <a:t>kaynaklı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sürekli</a:t>
            </a:r>
            <a:r>
              <a:rPr lang="en-US" sz="1400" dirty="0"/>
              <a:t> </a:t>
            </a:r>
            <a:r>
              <a:rPr lang="en-US" sz="1400" dirty="0" err="1"/>
              <a:t>entegrasyon</a:t>
            </a:r>
            <a:r>
              <a:rPr lang="en-US" sz="1400" dirty="0"/>
              <a:t> (CI) </a:t>
            </a:r>
            <a:r>
              <a:rPr lang="en-US" sz="1400" dirty="0" err="1"/>
              <a:t>aracıdır</a:t>
            </a:r>
            <a:r>
              <a:rPr lang="en-US" sz="1400" dirty="0"/>
              <a:t>.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süreçlerinde</a:t>
            </a:r>
            <a:r>
              <a:rPr lang="en-US" sz="1400" dirty="0"/>
              <a:t>,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tabanındaki</a:t>
            </a:r>
            <a:r>
              <a:rPr lang="en-US" sz="1400" dirty="0"/>
              <a:t> </a:t>
            </a:r>
            <a:r>
              <a:rPr lang="en-US" sz="1400" dirty="0" err="1"/>
              <a:t>değişikliklerin</a:t>
            </a:r>
            <a:r>
              <a:rPr lang="en-US" sz="1400" dirty="0"/>
              <a:t> </a:t>
            </a:r>
            <a:r>
              <a:rPr lang="en-US" sz="1400" dirty="0" err="1"/>
              <a:t>sık</a:t>
            </a:r>
            <a:r>
              <a:rPr lang="en-US" sz="1400" dirty="0"/>
              <a:t> </a:t>
            </a:r>
            <a:r>
              <a:rPr lang="en-US" sz="1400" dirty="0" err="1"/>
              <a:t>sık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birleştirilmesini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test </a:t>
            </a:r>
            <a:r>
              <a:rPr lang="en-US" sz="1400" dirty="0" err="1"/>
              <a:t>edilmesini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Jenkins,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süreçleri</a:t>
            </a:r>
            <a:r>
              <a:rPr lang="en-US" sz="1400" dirty="0"/>
              <a:t> </a:t>
            </a:r>
            <a:r>
              <a:rPr lang="en-US" sz="1400" dirty="0" err="1"/>
              <a:t>otomatikleştirerek</a:t>
            </a:r>
            <a:r>
              <a:rPr lang="en-US" sz="1400" dirty="0"/>
              <a:t>,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projelerinin</a:t>
            </a:r>
            <a:r>
              <a:rPr lang="en-US" sz="1400" dirty="0"/>
              <a:t> </a:t>
            </a:r>
            <a:r>
              <a:rPr lang="en-US" sz="1400" dirty="0" err="1"/>
              <a:t>hızlı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geliştirilmesini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dağıtılmasını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816" y="2643436"/>
            <a:ext cx="3524422" cy="1571128"/>
          </a:xfrm>
          <a:prstGeom prst="rect">
            <a:avLst/>
          </a:prstGeom>
        </p:spPr>
      </p:pic>
      <p:pic>
        <p:nvPicPr>
          <p:cNvPr id="6" name="Resim 5" descr="çizgi film, Çizgi film, kırpıntı çizim, çizim içeren bir resim&#10;&#10;Açıklama otomatik olarak oluşturuldu">
            <a:extLst>
              <a:ext uri="{FF2B5EF4-FFF2-40B4-BE49-F238E27FC236}">
                <a16:creationId xmlns:a16="http://schemas.microsoft.com/office/drawing/2014/main" id="{FB953655-BA07-1436-9921-FF804EDEC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8" y="4315427"/>
            <a:ext cx="3004457" cy="9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898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Ansible</a:t>
            </a:r>
            <a:r>
              <a:rPr lang="tr-TR" sz="2800" dirty="0"/>
              <a:t> </a:t>
            </a:r>
            <a:br>
              <a:rPr lang="tr-TR" sz="2800" dirty="0"/>
            </a:br>
            <a:r>
              <a:rPr lang="tr-TR" sz="2800" dirty="0"/>
              <a:t>nedir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2920753"/>
            <a:ext cx="7171863" cy="319596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Ansible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yaygın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IT </a:t>
            </a:r>
            <a:r>
              <a:rPr lang="en-US" sz="1400" dirty="0" err="1"/>
              <a:t>otomasyon</a:t>
            </a:r>
            <a:r>
              <a:rPr lang="en-US" sz="1400" dirty="0"/>
              <a:t> </a:t>
            </a:r>
            <a:r>
              <a:rPr lang="en-US" sz="1400" dirty="0" err="1"/>
              <a:t>araçlarındandır</a:t>
            </a:r>
            <a:r>
              <a:rPr lang="en-US" sz="1400" dirty="0"/>
              <a:t>. </a:t>
            </a:r>
            <a:r>
              <a:rPr lang="en-US" sz="1400" dirty="0" err="1"/>
              <a:t>Otomasyon</a:t>
            </a:r>
            <a:r>
              <a:rPr lang="en-US" sz="1400" dirty="0"/>
              <a:t>, </a:t>
            </a:r>
            <a:r>
              <a:rPr lang="en-US" sz="1400" dirty="0" err="1"/>
              <a:t>konfigürasyon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</a:t>
            </a:r>
            <a:r>
              <a:rPr lang="en-US" sz="1400" dirty="0" err="1"/>
              <a:t>ayarları</a:t>
            </a:r>
            <a:r>
              <a:rPr lang="en-US" sz="1400" dirty="0"/>
              <a:t>,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işlemleri</a:t>
            </a:r>
            <a:r>
              <a:rPr lang="en-US" sz="1400" dirty="0"/>
              <a:t>,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ayarları</a:t>
            </a:r>
            <a:r>
              <a:rPr lang="en-US" sz="1400" dirty="0"/>
              <a:t>,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işleri</a:t>
            </a:r>
            <a:r>
              <a:rPr lang="en-US" sz="1400" dirty="0"/>
              <a:t>, </a:t>
            </a:r>
            <a:r>
              <a:rPr lang="en-US" sz="1400" dirty="0" err="1"/>
              <a:t>güvenlik</a:t>
            </a:r>
            <a:r>
              <a:rPr lang="en-US" sz="1400" dirty="0"/>
              <a:t> </a:t>
            </a:r>
            <a:r>
              <a:rPr lang="en-US" sz="1400" dirty="0" err="1"/>
              <a:t>ayarları</a:t>
            </a:r>
            <a:r>
              <a:rPr lang="en-US" sz="1400" dirty="0"/>
              <a:t>, continuous deployment (CD), update </a:t>
            </a:r>
            <a:r>
              <a:rPr lang="en-US" sz="1400" dirty="0" err="1"/>
              <a:t>etme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işlemleri</a:t>
            </a:r>
            <a:r>
              <a:rPr lang="en-US" sz="1400" dirty="0"/>
              <a:t> </a:t>
            </a:r>
            <a:r>
              <a:rPr lang="en-US" sz="1400" dirty="0" err="1"/>
              <a:t>otomatikleştiren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SSH </a:t>
            </a:r>
            <a:r>
              <a:rPr lang="en-US" sz="1400" dirty="0" err="1"/>
              <a:t>bağlantısı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gerçekleştirmemizi</a:t>
            </a:r>
            <a:r>
              <a:rPr lang="en-US" sz="1400" dirty="0"/>
              <a:t> </a:t>
            </a:r>
            <a:r>
              <a:rPr lang="en-US" sz="1400" dirty="0" err="1"/>
              <a:t>sağlayan</a:t>
            </a:r>
            <a:r>
              <a:rPr lang="en-US" sz="1400" dirty="0"/>
              <a:t> </a:t>
            </a:r>
            <a:r>
              <a:rPr lang="en-US" sz="1400" dirty="0" err="1"/>
              <a:t>araçtır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924" y="2727412"/>
            <a:ext cx="2264466" cy="22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 </a:t>
            </a:r>
            <a:r>
              <a:rPr lang="en-US" sz="1700" dirty="0" err="1"/>
              <a:t>programında</a:t>
            </a:r>
            <a:r>
              <a:rPr lang="en-US" sz="1700" dirty="0"/>
              <a:t> </a:t>
            </a:r>
            <a:r>
              <a:rPr lang="en-US" sz="1700" dirty="0" err="1"/>
              <a:t>yer</a:t>
            </a:r>
            <a:r>
              <a:rPr lang="en-US" sz="1700" dirty="0"/>
              <a:t> </a:t>
            </a:r>
            <a:r>
              <a:rPr lang="en-US" sz="1700" dirty="0" err="1"/>
              <a:t>alan</a:t>
            </a:r>
            <a:r>
              <a:rPr lang="en-US" sz="1700" dirty="0"/>
              <a:t> "Yeni" </a:t>
            </a:r>
            <a:r>
              <a:rPr lang="en-US" sz="1700" dirty="0" err="1"/>
              <a:t>butonuna</a:t>
            </a:r>
            <a:r>
              <a:rPr lang="en-US" sz="1700" dirty="0"/>
              <a:t> </a:t>
            </a:r>
            <a:r>
              <a:rPr lang="en-US" sz="1700" dirty="0" err="1"/>
              <a:t>tıklayın</a:t>
            </a:r>
            <a:r>
              <a:rPr lang="en-US" sz="17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489215"/>
            <a:ext cx="6922008" cy="398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17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Kubernate</a:t>
            </a:r>
            <a:r>
              <a:rPr lang="tr-TR" sz="2800" dirty="0"/>
              <a:t> nedir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2920753"/>
            <a:ext cx="7171863" cy="319596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Kubernetes, </a:t>
            </a:r>
            <a:r>
              <a:rPr lang="en-US" sz="1400" dirty="0" err="1"/>
              <a:t>konteynere</a:t>
            </a:r>
            <a:r>
              <a:rPr lang="en-US" sz="1400" dirty="0"/>
              <a:t> </a:t>
            </a:r>
            <a:r>
              <a:rPr lang="en-US" sz="1400" dirty="0" err="1"/>
              <a:t>alınmış</a:t>
            </a:r>
            <a:r>
              <a:rPr lang="en-US" sz="1400" dirty="0"/>
              <a:t> </a:t>
            </a:r>
            <a:r>
              <a:rPr lang="en-US" sz="1400" dirty="0" err="1"/>
              <a:t>uygulamaları</a:t>
            </a:r>
            <a:r>
              <a:rPr lang="en-US" sz="1400" dirty="0"/>
              <a:t> </a:t>
            </a:r>
            <a:r>
              <a:rPr lang="en-US" sz="1400" dirty="0" err="1"/>
              <a:t>yönetmeye</a:t>
            </a:r>
            <a:r>
              <a:rPr lang="en-US" sz="1400" dirty="0"/>
              <a:t> </a:t>
            </a:r>
            <a:r>
              <a:rPr lang="en-US" sz="1400" dirty="0" err="1"/>
              <a:t>yönelik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platformdur</a:t>
            </a:r>
            <a:r>
              <a:rPr lang="en-US" sz="1400" dirty="0"/>
              <a:t>. </a:t>
            </a:r>
            <a:r>
              <a:rPr lang="en-US" sz="1400" dirty="0" err="1"/>
              <a:t>Bunu</a:t>
            </a:r>
            <a:r>
              <a:rPr lang="en-US" sz="1400" dirty="0"/>
              <a:t>, </a:t>
            </a:r>
            <a:r>
              <a:rPr lang="en-US" sz="1400" dirty="0" err="1"/>
              <a:t>konteynerde</a:t>
            </a:r>
            <a:r>
              <a:rPr lang="en-US" sz="1400" dirty="0"/>
              <a:t> </a:t>
            </a:r>
            <a:r>
              <a:rPr lang="en-US" sz="1400" dirty="0" err="1"/>
              <a:t>çalışan</a:t>
            </a:r>
            <a:r>
              <a:rPr lang="en-US" sz="1400" dirty="0"/>
              <a:t> </a:t>
            </a:r>
            <a:r>
              <a:rPr lang="en-US" sz="1400" dirty="0" err="1"/>
              <a:t>uygulamalarınızın</a:t>
            </a:r>
            <a:r>
              <a:rPr lang="en-US" sz="1400" dirty="0"/>
              <a:t> </a:t>
            </a:r>
            <a:r>
              <a:rPr lang="en-US" sz="1400" dirty="0" err="1"/>
              <a:t>nasıl</a:t>
            </a:r>
            <a:r>
              <a:rPr lang="en-US" sz="1400" dirty="0"/>
              <a:t> </a:t>
            </a:r>
            <a:r>
              <a:rPr lang="en-US" sz="1400" dirty="0" err="1"/>
              <a:t>dağıtıldığını</a:t>
            </a:r>
            <a:r>
              <a:rPr lang="en-US" sz="1400" dirty="0"/>
              <a:t>, </a:t>
            </a:r>
            <a:r>
              <a:rPr lang="en-US" sz="1400" dirty="0" err="1"/>
              <a:t>ölçeklendirildiğini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düzenlendiğini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etmenize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yönetmenize</a:t>
            </a:r>
            <a:r>
              <a:rPr lang="en-US" sz="1400" dirty="0"/>
              <a:t> </a:t>
            </a:r>
            <a:r>
              <a:rPr lang="en-US" sz="1400" dirty="0" err="1"/>
              <a:t>olanak</a:t>
            </a:r>
            <a:r>
              <a:rPr lang="en-US" sz="1400" dirty="0"/>
              <a:t> </a:t>
            </a:r>
            <a:r>
              <a:rPr lang="en-US" sz="1400" dirty="0" err="1"/>
              <a:t>tanıyan</a:t>
            </a:r>
            <a:r>
              <a:rPr lang="en-US" sz="1400" dirty="0"/>
              <a:t> </a:t>
            </a:r>
            <a:r>
              <a:rPr lang="en-US" sz="1400" dirty="0" err="1"/>
              <a:t>API'ler</a:t>
            </a:r>
            <a:r>
              <a:rPr lang="en-US" sz="1400" dirty="0"/>
              <a:t> </a:t>
            </a:r>
            <a:r>
              <a:rPr lang="en-US" sz="1400" dirty="0" err="1"/>
              <a:t>sağlayarak</a:t>
            </a:r>
            <a:r>
              <a:rPr lang="en-US" sz="1400" dirty="0"/>
              <a:t> </a:t>
            </a:r>
            <a:r>
              <a:rPr lang="en-US" sz="1400" dirty="0" err="1"/>
              <a:t>yapar</a:t>
            </a:r>
            <a:r>
              <a:rPr lang="en-US" sz="1400" dirty="0"/>
              <a:t>. Kubernetes </a:t>
            </a:r>
            <a:r>
              <a:rPr lang="en-US" sz="1400" dirty="0" err="1"/>
              <a:t>şirket</a:t>
            </a:r>
            <a:r>
              <a:rPr lang="en-US" sz="1400" dirty="0"/>
              <a:t> </a:t>
            </a:r>
            <a:r>
              <a:rPr lang="en-US" sz="1400" dirty="0" err="1"/>
              <a:t>içinde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bulutta</a:t>
            </a:r>
            <a:r>
              <a:rPr lang="en-US" sz="1400" dirty="0"/>
              <a:t> </a:t>
            </a:r>
            <a:r>
              <a:rPr lang="en-US" sz="1400" dirty="0" err="1"/>
              <a:t>kullanılabilir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konteynere</a:t>
            </a:r>
            <a:r>
              <a:rPr lang="en-US" sz="1400" dirty="0"/>
              <a:t> </a:t>
            </a:r>
            <a:r>
              <a:rPr lang="en-US" sz="1400" dirty="0" err="1"/>
              <a:t>alınmış</a:t>
            </a:r>
            <a:r>
              <a:rPr lang="en-US" sz="1400" dirty="0"/>
              <a:t> </a:t>
            </a:r>
            <a:r>
              <a:rPr lang="en-US" sz="1400" dirty="0" err="1"/>
              <a:t>uygulamaları</a:t>
            </a:r>
            <a:r>
              <a:rPr lang="en-US" sz="1400" dirty="0"/>
              <a:t> </a:t>
            </a:r>
            <a:r>
              <a:rPr lang="en-US" sz="1400" dirty="0" err="1"/>
              <a:t>yönetmek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şu</a:t>
            </a:r>
            <a:r>
              <a:rPr lang="en-US" sz="1400" dirty="0"/>
              <a:t> </a:t>
            </a:r>
            <a:r>
              <a:rPr lang="en-US" sz="1400" dirty="0" err="1"/>
              <a:t>anda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popüler</a:t>
            </a:r>
            <a:r>
              <a:rPr lang="en-US" sz="1400" dirty="0"/>
              <a:t> </a:t>
            </a:r>
            <a:r>
              <a:rPr lang="en-US" sz="1400" dirty="0" err="1"/>
              <a:t>platformdur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894" y="2920753"/>
            <a:ext cx="3727278" cy="20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95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07358"/>
            <a:ext cx="3438144" cy="129294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Kanban</a:t>
            </a:r>
            <a:r>
              <a:rPr lang="tr-TR" sz="2800" dirty="0"/>
              <a:t> nedir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2920753"/>
            <a:ext cx="7171863" cy="319596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Kanban,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işin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projenin</a:t>
            </a:r>
            <a:r>
              <a:rPr lang="en-US" sz="1400" dirty="0"/>
              <a:t> </a:t>
            </a:r>
            <a:r>
              <a:rPr lang="en-US" sz="1400" dirty="0" err="1"/>
              <a:t>görsel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yönetilmesini</a:t>
            </a:r>
            <a:r>
              <a:rPr lang="en-US" sz="1400" dirty="0"/>
              <a:t> </a:t>
            </a:r>
            <a:r>
              <a:rPr lang="en-US" sz="1400" dirty="0" err="1"/>
              <a:t>sağlayan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yönetimi</a:t>
            </a:r>
            <a:r>
              <a:rPr lang="en-US" sz="1400" dirty="0"/>
              <a:t> </a:t>
            </a:r>
            <a:r>
              <a:rPr lang="en-US" sz="1400" dirty="0" err="1"/>
              <a:t>metodolojisidir</a:t>
            </a:r>
            <a:r>
              <a:rPr lang="en-US" sz="1400" dirty="0"/>
              <a:t>. Kanban,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akışını</a:t>
            </a:r>
            <a:r>
              <a:rPr lang="en-US" sz="1400" dirty="0"/>
              <a:t>, </a:t>
            </a:r>
            <a:r>
              <a:rPr lang="en-US" sz="1400" dirty="0" err="1"/>
              <a:t>işleri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öğelerini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tahta</a:t>
            </a:r>
            <a:r>
              <a:rPr lang="en-US" sz="1400" dirty="0"/>
              <a:t> </a:t>
            </a:r>
            <a:r>
              <a:rPr lang="en-US" sz="1400" dirty="0" err="1"/>
              <a:t>üzerindeki</a:t>
            </a:r>
            <a:r>
              <a:rPr lang="en-US" sz="1400" dirty="0"/>
              <a:t> </a:t>
            </a:r>
            <a:r>
              <a:rPr lang="en-US" sz="1400" dirty="0" err="1"/>
              <a:t>kartlar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post-it </a:t>
            </a:r>
            <a:r>
              <a:rPr lang="en-US" sz="1400" dirty="0" err="1"/>
              <a:t>notlar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fiziksel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dijital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görselleştirir</a:t>
            </a:r>
            <a:r>
              <a:rPr lang="en-US" sz="1400" dirty="0"/>
              <a:t>. Bu </a:t>
            </a:r>
            <a:r>
              <a:rPr lang="en-US" sz="1400" dirty="0" err="1"/>
              <a:t>sayede</a:t>
            </a:r>
            <a:r>
              <a:rPr lang="en-US" sz="1400" dirty="0"/>
              <a:t>, </a:t>
            </a:r>
            <a:r>
              <a:rPr lang="en-US" sz="1400" dirty="0" err="1"/>
              <a:t>ekip</a:t>
            </a:r>
            <a:r>
              <a:rPr lang="en-US" sz="1400" dirty="0"/>
              <a:t> </a:t>
            </a:r>
            <a:r>
              <a:rPr lang="en-US" sz="1400" dirty="0" err="1"/>
              <a:t>üyeleri</a:t>
            </a:r>
            <a:r>
              <a:rPr lang="en-US" sz="1400" dirty="0"/>
              <a:t> </a:t>
            </a:r>
            <a:r>
              <a:rPr lang="en-US" sz="1400" dirty="0" err="1"/>
              <a:t>işin</a:t>
            </a:r>
            <a:r>
              <a:rPr lang="en-US" sz="1400" dirty="0"/>
              <a:t> </a:t>
            </a:r>
            <a:r>
              <a:rPr lang="en-US" sz="1400" dirty="0" err="1"/>
              <a:t>durumunu</a:t>
            </a:r>
            <a:r>
              <a:rPr lang="en-US" sz="1400" dirty="0"/>
              <a:t> </a:t>
            </a:r>
            <a:r>
              <a:rPr lang="en-US" sz="1400" dirty="0" err="1"/>
              <a:t>açıkça</a:t>
            </a:r>
            <a:r>
              <a:rPr lang="en-US" sz="1400" dirty="0"/>
              <a:t> </a:t>
            </a:r>
            <a:r>
              <a:rPr lang="en-US" sz="1400" dirty="0" err="1"/>
              <a:t>görebilir</a:t>
            </a:r>
            <a:r>
              <a:rPr lang="en-US" sz="1400" dirty="0"/>
              <a:t>,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öğelerini</a:t>
            </a:r>
            <a:r>
              <a:rPr lang="en-US" sz="1400" dirty="0"/>
              <a:t> </a:t>
            </a:r>
            <a:r>
              <a:rPr lang="en-US" sz="1400" dirty="0" err="1"/>
              <a:t>izleyebilir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akışını</a:t>
            </a:r>
            <a:r>
              <a:rPr lang="en-US" sz="1400" dirty="0"/>
              <a:t> optimize </a:t>
            </a:r>
            <a:r>
              <a:rPr lang="en-US" sz="1400" dirty="0" err="1"/>
              <a:t>edebilir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499" y="2920753"/>
            <a:ext cx="2370068" cy="20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020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Datadog</a:t>
            </a:r>
            <a:r>
              <a:rPr lang="tr-TR" sz="2800" dirty="0"/>
              <a:t> </a:t>
            </a:r>
            <a:r>
              <a:rPr lang="tr-TR" sz="2800" dirty="0" err="1"/>
              <a:t>Monitoring</a:t>
            </a:r>
            <a:r>
              <a:rPr lang="tr-TR" sz="2800" dirty="0"/>
              <a:t> nedir 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904" y="2991775"/>
            <a:ext cx="7171863" cy="3124940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Datadog Monitoring, </a:t>
            </a:r>
            <a:r>
              <a:rPr lang="en-US" sz="1400" dirty="0" err="1"/>
              <a:t>sistemlerin</a:t>
            </a:r>
            <a:r>
              <a:rPr lang="en-US" sz="1400" dirty="0"/>
              <a:t>, </a:t>
            </a:r>
            <a:r>
              <a:rPr lang="en-US" sz="1400" dirty="0" err="1"/>
              <a:t>uygulamaların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altyapının</a:t>
            </a:r>
            <a:r>
              <a:rPr lang="en-US" sz="1400" dirty="0"/>
              <a:t> </a:t>
            </a:r>
            <a:r>
              <a:rPr lang="en-US" sz="1400" dirty="0" err="1"/>
              <a:t>gerçek</a:t>
            </a:r>
            <a:r>
              <a:rPr lang="en-US" sz="1400" dirty="0"/>
              <a:t> </a:t>
            </a:r>
            <a:r>
              <a:rPr lang="en-US" sz="1400" dirty="0" err="1"/>
              <a:t>zamanlı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izlenmesini</a:t>
            </a:r>
            <a:r>
              <a:rPr lang="en-US" sz="1400" dirty="0"/>
              <a:t> </a:t>
            </a:r>
            <a:r>
              <a:rPr lang="en-US" sz="1400" dirty="0" err="1"/>
              <a:t>sağlayan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bulut</a:t>
            </a:r>
            <a:r>
              <a:rPr lang="en-US" sz="1400" dirty="0"/>
              <a:t> </a:t>
            </a:r>
            <a:r>
              <a:rPr lang="en-US" sz="1400" dirty="0" err="1"/>
              <a:t>tabanlı</a:t>
            </a:r>
            <a:r>
              <a:rPr lang="en-US" sz="1400" dirty="0"/>
              <a:t> </a:t>
            </a:r>
            <a:r>
              <a:rPr lang="en-US" sz="1400" dirty="0" err="1"/>
              <a:t>izleme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platformudur</a:t>
            </a:r>
            <a:r>
              <a:rPr lang="en-US" sz="1400" dirty="0"/>
              <a:t>. Datadog, </a:t>
            </a:r>
            <a:r>
              <a:rPr lang="en-US" sz="1400" dirty="0" err="1"/>
              <a:t>kullanıcıların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kaynaklarından</a:t>
            </a:r>
            <a:r>
              <a:rPr lang="en-US" sz="1400" dirty="0"/>
              <a:t> </a:t>
            </a:r>
            <a:r>
              <a:rPr lang="en-US" sz="1400" dirty="0" err="1"/>
              <a:t>gelen</a:t>
            </a:r>
            <a:r>
              <a:rPr lang="en-US" sz="1400" dirty="0"/>
              <a:t> </a:t>
            </a:r>
            <a:r>
              <a:rPr lang="en-US" sz="1400" dirty="0" err="1"/>
              <a:t>metrikleri</a:t>
            </a:r>
            <a:r>
              <a:rPr lang="en-US" sz="1400" dirty="0"/>
              <a:t>, </a:t>
            </a:r>
            <a:r>
              <a:rPr lang="en-US" sz="1400" dirty="0" err="1"/>
              <a:t>logları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izleme</a:t>
            </a:r>
            <a:r>
              <a:rPr lang="en-US" sz="1400" dirty="0"/>
              <a:t> </a:t>
            </a:r>
            <a:r>
              <a:rPr lang="en-US" sz="1400" dirty="0" err="1"/>
              <a:t>verilerini</a:t>
            </a:r>
            <a:r>
              <a:rPr lang="en-US" sz="1400" dirty="0"/>
              <a:t> </a:t>
            </a:r>
            <a:r>
              <a:rPr lang="en-US" sz="1400" dirty="0" err="1"/>
              <a:t>toplamasına</a:t>
            </a:r>
            <a:r>
              <a:rPr lang="en-US" sz="1400" dirty="0"/>
              <a:t>, </a:t>
            </a:r>
            <a:r>
              <a:rPr lang="en-US" sz="1400" dirty="0" err="1"/>
              <a:t>depolamasına</a:t>
            </a:r>
            <a:r>
              <a:rPr lang="en-US" sz="1400" dirty="0"/>
              <a:t>, </a:t>
            </a:r>
            <a:r>
              <a:rPr lang="en-US" sz="1400" dirty="0" err="1"/>
              <a:t>görselleştirmesine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analiz</a:t>
            </a:r>
            <a:r>
              <a:rPr lang="en-US" sz="1400" dirty="0"/>
              <a:t> </a:t>
            </a:r>
            <a:r>
              <a:rPr lang="en-US" sz="1400" dirty="0" err="1"/>
              <a:t>etmesine</a:t>
            </a:r>
            <a:r>
              <a:rPr lang="en-US" sz="1400" dirty="0"/>
              <a:t> </a:t>
            </a:r>
            <a:r>
              <a:rPr lang="en-US" sz="1400" dirty="0" err="1"/>
              <a:t>olanak</a:t>
            </a:r>
            <a:r>
              <a:rPr lang="en-US" sz="1400" dirty="0"/>
              <a:t> </a:t>
            </a:r>
            <a:r>
              <a:rPr lang="en-US" sz="1400" dirty="0" err="1"/>
              <a:t>tanır</a:t>
            </a:r>
            <a:r>
              <a:rPr lang="en-US" sz="1400" dirty="0"/>
              <a:t>. Bu </a:t>
            </a:r>
            <a:r>
              <a:rPr lang="en-US" sz="1400" dirty="0" err="1"/>
              <a:t>sayede</a:t>
            </a:r>
            <a:r>
              <a:rPr lang="en-US" sz="1400" dirty="0"/>
              <a:t>, </a:t>
            </a:r>
            <a:r>
              <a:rPr lang="en-US" sz="1400" dirty="0" err="1"/>
              <a:t>kullanıcılar</a:t>
            </a:r>
            <a:r>
              <a:rPr lang="en-US" sz="1400" dirty="0"/>
              <a:t> </a:t>
            </a:r>
            <a:r>
              <a:rPr lang="en-US" sz="1400" dirty="0" err="1"/>
              <a:t>sistemlerin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uygulamaların</a:t>
            </a:r>
            <a:r>
              <a:rPr lang="en-US" sz="1400" dirty="0"/>
              <a:t> </a:t>
            </a:r>
            <a:r>
              <a:rPr lang="en-US" sz="1400" dirty="0" err="1"/>
              <a:t>performansını</a:t>
            </a:r>
            <a:r>
              <a:rPr lang="en-US" sz="1400" dirty="0"/>
              <a:t>, </a:t>
            </a:r>
            <a:r>
              <a:rPr lang="en-US" sz="1400" dirty="0" err="1"/>
              <a:t>durumunu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davranışını</a:t>
            </a:r>
            <a:r>
              <a:rPr lang="en-US" sz="1400" dirty="0"/>
              <a:t> </a:t>
            </a:r>
            <a:r>
              <a:rPr lang="en-US" sz="1400" dirty="0" err="1"/>
              <a:t>anlamak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kapsamlı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görünüm</a:t>
            </a:r>
            <a:r>
              <a:rPr lang="en-US" sz="1400" dirty="0"/>
              <a:t> </a:t>
            </a:r>
            <a:r>
              <a:rPr lang="en-US" sz="1400" dirty="0" err="1"/>
              <a:t>elde</a:t>
            </a:r>
            <a:r>
              <a:rPr lang="en-US" sz="1400" dirty="0"/>
              <a:t> </a:t>
            </a:r>
            <a:r>
              <a:rPr lang="en-US" sz="1400" dirty="0" err="1"/>
              <a:t>ederler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136" y="2920753"/>
            <a:ext cx="3478793" cy="20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Docker Lab </a:t>
            </a:r>
            <a:r>
              <a:rPr lang="en-US" sz="1400" dirty="0" err="1"/>
              <a:t>sitesine</a:t>
            </a:r>
            <a:r>
              <a:rPr lang="en-US" sz="1400" dirty="0"/>
              <a:t> </a:t>
            </a:r>
            <a:r>
              <a:rPr lang="en-US" sz="1400" dirty="0" err="1"/>
              <a:t>gidip</a:t>
            </a:r>
            <a:r>
              <a:rPr lang="en-US" sz="1400" dirty="0"/>
              <a:t> </a:t>
            </a:r>
            <a:r>
              <a:rPr lang="en-US" sz="1400" dirty="0" err="1"/>
              <a:t>üye</a:t>
            </a:r>
            <a:r>
              <a:rPr lang="en-US" sz="1400" dirty="0"/>
              <a:t> </a:t>
            </a:r>
            <a:r>
              <a:rPr lang="en-US" sz="1400" dirty="0" err="1"/>
              <a:t>girişi</a:t>
            </a:r>
            <a:r>
              <a:rPr lang="en-US" sz="1400" dirty="0"/>
              <a:t> </a:t>
            </a:r>
            <a:r>
              <a:rPr lang="en-US" sz="1400" dirty="0" err="1"/>
              <a:t>yapalım</a:t>
            </a:r>
            <a:r>
              <a:rPr lang="en-US" sz="1400" dirty="0"/>
              <a:t>.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sonrasında</a:t>
            </a:r>
            <a:r>
              <a:rPr lang="en-US" sz="1400" dirty="0"/>
              <a:t> </a:t>
            </a:r>
            <a:r>
              <a:rPr lang="en-US" sz="1400" dirty="0" err="1"/>
              <a:t>açılan</a:t>
            </a:r>
            <a:r>
              <a:rPr lang="en-US" sz="1400" dirty="0"/>
              <a:t> </a:t>
            </a:r>
            <a:r>
              <a:rPr lang="en-US" sz="1400" dirty="0" err="1"/>
              <a:t>sayfanın</a:t>
            </a:r>
            <a:r>
              <a:rPr lang="en-US" sz="1400" dirty="0"/>
              <a:t> sol </a:t>
            </a:r>
            <a:r>
              <a:rPr lang="en-US" sz="1400" dirty="0" err="1"/>
              <a:t>menüsünde</a:t>
            </a:r>
            <a:r>
              <a:rPr lang="en-US" sz="1400" dirty="0"/>
              <a:t> "+ ADD NEW INSTANCE" </a:t>
            </a:r>
            <a:r>
              <a:rPr lang="en-US" sz="1400" dirty="0" err="1"/>
              <a:t>butonuna</a:t>
            </a:r>
            <a:r>
              <a:rPr lang="en-US" sz="1400" dirty="0"/>
              <a:t> </a:t>
            </a:r>
            <a:r>
              <a:rPr lang="en-US" sz="1400" dirty="0" err="1"/>
              <a:t>tıklayarak</a:t>
            </a:r>
            <a:r>
              <a:rPr lang="en-US" sz="1400" dirty="0"/>
              <a:t> 5 </a:t>
            </a:r>
            <a:r>
              <a:rPr lang="en-US" sz="1400" dirty="0" err="1"/>
              <a:t>tane</a:t>
            </a:r>
            <a:r>
              <a:rPr lang="en-US" sz="1400" dirty="0"/>
              <a:t> instance </a:t>
            </a:r>
            <a:r>
              <a:rPr lang="en-US" sz="1400" dirty="0" err="1"/>
              <a:t>oluşturalım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8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638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Herhangi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node </a:t>
            </a:r>
            <a:r>
              <a:rPr lang="en-US" sz="1400" dirty="0" err="1"/>
              <a:t>aktif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manager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oluşturalım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r>
              <a:rPr lang="en-US" sz="1400" dirty="0"/>
              <a:t>docker swarm </a:t>
            </a:r>
            <a:r>
              <a:rPr lang="en-US" sz="1400" dirty="0" err="1"/>
              <a:t>init</a:t>
            </a:r>
            <a:r>
              <a:rPr lang="en-US" sz="1400" dirty="0"/>
              <a:t> --advertise-</a:t>
            </a:r>
            <a:r>
              <a:rPr lang="en-US" sz="1400" dirty="0" err="1"/>
              <a:t>addr</a:t>
            </a:r>
            <a:r>
              <a:rPr lang="en-US" sz="1400" dirty="0"/>
              <a:t> 192.168.0.13 </a:t>
            </a:r>
            <a:endParaRPr lang="tr-TR" sz="1400" dirty="0"/>
          </a:p>
          <a:p>
            <a:pPr marL="0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komut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oluşturmuş</a:t>
            </a:r>
            <a:r>
              <a:rPr lang="en-US" sz="1400" dirty="0"/>
              <a:t> </a:t>
            </a:r>
            <a:r>
              <a:rPr lang="en-US" sz="1400" dirty="0" err="1"/>
              <a:t>oluyoruz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46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Şimdi</a:t>
            </a:r>
            <a:r>
              <a:rPr lang="en-US" sz="1400" dirty="0"/>
              <a:t> </a:t>
            </a:r>
            <a:r>
              <a:rPr lang="en-US" sz="1400" dirty="0" err="1"/>
              <a:t>diğer</a:t>
            </a:r>
            <a:r>
              <a:rPr lang="en-US" sz="1400" dirty="0"/>
              <a:t> </a:t>
            </a:r>
            <a:r>
              <a:rPr lang="en-US" sz="1400" dirty="0" err="1"/>
              <a:t>node'lar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pasif</a:t>
            </a:r>
            <a:r>
              <a:rPr lang="en-US" sz="1400" dirty="0"/>
              <a:t> manager </a:t>
            </a:r>
            <a:r>
              <a:rPr lang="en-US" sz="1400" dirty="0" err="1"/>
              <a:t>veya</a:t>
            </a:r>
            <a:r>
              <a:rPr lang="en-US" sz="1400" dirty="0"/>
              <a:t> worker </a:t>
            </a:r>
            <a:r>
              <a:rPr lang="en-US" sz="1400" dirty="0" err="1"/>
              <a:t>verebilmek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token </a:t>
            </a:r>
            <a:r>
              <a:rPr lang="en-US" sz="1400" dirty="0" err="1"/>
              <a:t>oluşturmak</a:t>
            </a:r>
            <a:r>
              <a:rPr lang="en-US" sz="1400" dirty="0"/>
              <a:t> </a:t>
            </a:r>
            <a:r>
              <a:rPr lang="en-US" sz="1400" dirty="0" err="1"/>
              <a:t>gerekmektedir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tr-TR" sz="1400" dirty="0"/>
              <a:t>$ </a:t>
            </a:r>
            <a:r>
              <a:rPr lang="en-US" sz="1400" dirty="0"/>
              <a:t>docker swarm join-token manager </a:t>
            </a:r>
          </a:p>
          <a:p>
            <a:pPr marL="0" indent="0">
              <a:buNone/>
            </a:pPr>
            <a:r>
              <a:rPr lang="tr-TR" sz="1400" dirty="0"/>
              <a:t>$ </a:t>
            </a:r>
            <a:r>
              <a:rPr lang="en-US" sz="1400" dirty="0"/>
              <a:t>docker swarm join-token worker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929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192.168.0.27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adresine</a:t>
            </a:r>
            <a:r>
              <a:rPr lang="en-US" sz="1400" dirty="0"/>
              <a:t> worker </a:t>
            </a:r>
            <a:r>
              <a:rPr lang="en-US" sz="1400" dirty="0" err="1"/>
              <a:t>yapalım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53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192.168.0.26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adresine</a:t>
            </a:r>
            <a:r>
              <a:rPr lang="en-US" sz="1400" dirty="0"/>
              <a:t> manager </a:t>
            </a:r>
            <a:r>
              <a:rPr lang="en-US" sz="1400" dirty="0" err="1"/>
              <a:t>yapalım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476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192.168.0.2</a:t>
            </a:r>
            <a:r>
              <a:rPr lang="tr-TR" sz="1400" dirty="0"/>
              <a:t>5</a:t>
            </a:r>
            <a:r>
              <a:rPr lang="en-US" sz="1400" dirty="0"/>
              <a:t>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adresine</a:t>
            </a:r>
            <a:r>
              <a:rPr lang="en-US" sz="1400" dirty="0"/>
              <a:t> </a:t>
            </a:r>
            <a:r>
              <a:rPr lang="tr-TR" sz="1400" dirty="0" err="1"/>
              <a:t>worker</a:t>
            </a:r>
            <a:r>
              <a:rPr lang="en-US" sz="1400" dirty="0"/>
              <a:t> </a:t>
            </a:r>
            <a:r>
              <a:rPr lang="en-US" sz="1400" dirty="0" err="1"/>
              <a:t>yapalım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968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192.168.0.24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adresine</a:t>
            </a:r>
            <a:r>
              <a:rPr lang="en-US" sz="1400" dirty="0"/>
              <a:t> manager </a:t>
            </a:r>
            <a:r>
              <a:rPr lang="en-US" sz="1400" dirty="0" err="1"/>
              <a:t>yapalım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8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makinenin</a:t>
            </a:r>
            <a:r>
              <a:rPr lang="en-US" sz="1700" dirty="0"/>
              <a:t> </a:t>
            </a:r>
            <a:r>
              <a:rPr lang="en-US" sz="1700" dirty="0" err="1"/>
              <a:t>adını</a:t>
            </a:r>
            <a:r>
              <a:rPr lang="en-US" sz="1700" dirty="0"/>
              <a:t>, </a:t>
            </a:r>
            <a:r>
              <a:rPr lang="en-US" sz="1700" dirty="0" err="1"/>
              <a:t>nerede</a:t>
            </a:r>
            <a:r>
              <a:rPr lang="en-US" sz="1700" dirty="0"/>
              <a:t> </a:t>
            </a:r>
            <a:r>
              <a:rPr lang="en-US" sz="1700" dirty="0" err="1"/>
              <a:t>depolanacağını</a:t>
            </a:r>
            <a:r>
              <a:rPr lang="en-US" sz="1700" dirty="0"/>
              <a:t> </a:t>
            </a:r>
            <a:r>
              <a:rPr lang="en-US" sz="1700" dirty="0" err="1"/>
              <a:t>belirleyin</a:t>
            </a:r>
            <a:r>
              <a:rPr lang="en-US" sz="1700" dirty="0"/>
              <a:t>. </a:t>
            </a:r>
            <a:r>
              <a:rPr lang="tr-TR" sz="1700" dirty="0"/>
              <a:t>İ</a:t>
            </a:r>
            <a:r>
              <a:rPr lang="en-US" sz="1700" dirty="0" err="1"/>
              <a:t>ndirmiş</a:t>
            </a:r>
            <a:r>
              <a:rPr lang="en-US" sz="1700" dirty="0"/>
              <a:t> </a:t>
            </a:r>
            <a:r>
              <a:rPr lang="en-US" sz="1700" dirty="0" err="1"/>
              <a:t>olduğunuz</a:t>
            </a:r>
            <a:r>
              <a:rPr lang="en-US" sz="1700" dirty="0"/>
              <a:t> iso </a:t>
            </a:r>
            <a:r>
              <a:rPr lang="en-US" sz="1700" dirty="0" err="1"/>
              <a:t>dosyasının</a:t>
            </a:r>
            <a:r>
              <a:rPr lang="en-US" sz="1700" dirty="0"/>
              <a:t> </a:t>
            </a:r>
            <a:r>
              <a:rPr lang="en-US" sz="1700" dirty="0" err="1"/>
              <a:t>konumunu</a:t>
            </a:r>
            <a:r>
              <a:rPr lang="en-US" sz="1700" dirty="0"/>
              <a:t> </a:t>
            </a:r>
            <a:r>
              <a:rPr lang="en-US" sz="1700" dirty="0" err="1"/>
              <a:t>buraya</a:t>
            </a:r>
            <a:r>
              <a:rPr lang="en-US" sz="1700" dirty="0"/>
              <a:t> </a:t>
            </a:r>
            <a:r>
              <a:rPr lang="en-US" sz="1700" dirty="0" err="1"/>
              <a:t>yazınız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93045"/>
            <a:ext cx="6922008" cy="3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056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192.168.0.28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adresli</a:t>
            </a:r>
            <a:r>
              <a:rPr lang="en-US" sz="1400" dirty="0"/>
              <a:t> </a:t>
            </a:r>
            <a:r>
              <a:rPr lang="en-US" sz="1400" dirty="0" err="1"/>
              <a:t>node'a</a:t>
            </a:r>
            <a:r>
              <a:rPr lang="en-US" sz="1400" dirty="0"/>
              <a:t> </a:t>
            </a:r>
            <a:r>
              <a:rPr lang="en-US" sz="1400" dirty="0" err="1"/>
              <a:t>gidip</a:t>
            </a:r>
            <a:r>
              <a:rPr lang="en-US" sz="1400" dirty="0"/>
              <a:t> </a:t>
            </a:r>
            <a:r>
              <a:rPr lang="en-US" sz="1400" dirty="0" err="1"/>
              <a:t>tüm</a:t>
            </a:r>
            <a:r>
              <a:rPr lang="en-US" sz="1400" dirty="0"/>
              <a:t> </a:t>
            </a:r>
            <a:r>
              <a:rPr lang="en-US" sz="1400" dirty="0" err="1"/>
              <a:t>node'ları</a:t>
            </a:r>
            <a:r>
              <a:rPr lang="en-US" sz="1400" dirty="0"/>
              <a:t> </a:t>
            </a:r>
            <a:r>
              <a:rPr lang="en-US" sz="1400" dirty="0" err="1"/>
              <a:t>görüntüleyelim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569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Orchestration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930164"/>
            <a:ext cx="3438906" cy="39278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9 </a:t>
            </a:r>
            <a:r>
              <a:rPr lang="en-US" sz="1400" dirty="0" err="1"/>
              <a:t>tane</a:t>
            </a:r>
            <a:r>
              <a:rPr lang="en-US" sz="1400" dirty="0"/>
              <a:t> nginx replicas </a:t>
            </a:r>
            <a:r>
              <a:rPr lang="en-US" sz="1400" dirty="0" err="1"/>
              <a:t>oluşturalım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25161"/>
            <a:ext cx="6922007" cy="47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798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Beni Dinlediğiniz için Teşekkürler</a:t>
            </a:r>
          </a:p>
        </p:txBody>
      </p:sp>
    </p:spTree>
    <p:extLst>
      <p:ext uri="{BB962C8B-B14F-4D97-AF65-F5344CB8AC3E}">
        <p14:creationId xmlns:p14="http://schemas.microsoft.com/office/powerpoint/2010/main" val="411511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Ubuntu </a:t>
            </a: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makinesinde</a:t>
            </a:r>
            <a:r>
              <a:rPr lang="en-US" sz="1700" dirty="0"/>
              <a:t> </a:t>
            </a:r>
            <a:r>
              <a:rPr lang="en-US" sz="1700" dirty="0" err="1"/>
              <a:t>kullanacağını</a:t>
            </a:r>
            <a:r>
              <a:rPr lang="en-US" sz="1700" dirty="0"/>
              <a:t> </a:t>
            </a:r>
            <a:r>
              <a:rPr lang="en-US" sz="1700" dirty="0" err="1"/>
              <a:t>kullanıcı</a:t>
            </a:r>
            <a:r>
              <a:rPr lang="en-US" sz="1700" dirty="0"/>
              <a:t> </a:t>
            </a:r>
            <a:r>
              <a:rPr lang="en-US" sz="1700" dirty="0" err="1"/>
              <a:t>adı</a:t>
            </a:r>
            <a:r>
              <a:rPr lang="en-US" sz="1700" dirty="0"/>
              <a:t>/</a:t>
            </a:r>
            <a:r>
              <a:rPr lang="en-US" sz="1700" dirty="0" err="1"/>
              <a:t>parola</a:t>
            </a:r>
            <a:r>
              <a:rPr lang="en-US" sz="1700" dirty="0"/>
              <a:t> </a:t>
            </a:r>
            <a:r>
              <a:rPr lang="en-US" sz="1700" dirty="0" err="1"/>
              <a:t>belirleyin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93045"/>
            <a:ext cx="6922008" cy="3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6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Bellek</a:t>
            </a:r>
            <a:r>
              <a:rPr lang="en-US" sz="1700" dirty="0"/>
              <a:t> </a:t>
            </a:r>
            <a:r>
              <a:rPr lang="en-US" sz="1700" dirty="0" err="1"/>
              <a:t>miktarını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işlemci</a:t>
            </a:r>
            <a:r>
              <a:rPr lang="en-US" sz="1700" dirty="0"/>
              <a:t> </a:t>
            </a:r>
            <a:r>
              <a:rPr lang="en-US" sz="1700" dirty="0" err="1"/>
              <a:t>sayısını</a:t>
            </a:r>
            <a:r>
              <a:rPr lang="en-US" sz="1700" dirty="0"/>
              <a:t> </a:t>
            </a:r>
            <a:r>
              <a:rPr lang="en-US" sz="1700" dirty="0" err="1"/>
              <a:t>belirleyiniz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tr-TR" sz="1700" dirty="0"/>
              <a:t>Ayrıca s</a:t>
            </a:r>
            <a:r>
              <a:rPr lang="en-US" sz="1700" dirty="0"/>
              <a:t>anal </a:t>
            </a:r>
            <a:r>
              <a:rPr lang="en-US" sz="1700" dirty="0" err="1"/>
              <a:t>makine</a:t>
            </a:r>
            <a:r>
              <a:rPr lang="en-US" sz="1700" dirty="0"/>
              <a:t>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bittikten</a:t>
            </a:r>
            <a:r>
              <a:rPr lang="en-US" sz="1700" dirty="0"/>
              <a:t> </a:t>
            </a:r>
            <a:r>
              <a:rPr lang="en-US" sz="1700" dirty="0" err="1"/>
              <a:t>sonra</a:t>
            </a:r>
            <a:r>
              <a:rPr lang="en-US" sz="1700" dirty="0"/>
              <a:t> da </a:t>
            </a:r>
            <a:r>
              <a:rPr lang="en-US" sz="1700" dirty="0" err="1"/>
              <a:t>değiştirebileceğiniz</a:t>
            </a:r>
            <a:r>
              <a:rPr lang="en-US" sz="1700" dirty="0"/>
              <a:t> </a:t>
            </a:r>
            <a:r>
              <a:rPr lang="en-US" sz="1700" dirty="0" err="1"/>
              <a:t>ayarlardır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93045"/>
            <a:ext cx="6922008" cy="3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Disk </a:t>
            </a:r>
            <a:r>
              <a:rPr lang="en-US" sz="1700" dirty="0" err="1"/>
              <a:t>boyutunu</a:t>
            </a:r>
            <a:r>
              <a:rPr lang="en-US" sz="1700" dirty="0"/>
              <a:t> </a:t>
            </a:r>
            <a:r>
              <a:rPr lang="en-US" sz="1700" dirty="0" err="1"/>
              <a:t>belirleyin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93045"/>
            <a:ext cx="6922008" cy="3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Son </a:t>
            </a:r>
            <a:r>
              <a:rPr lang="en-US" sz="1700" dirty="0" err="1"/>
              <a:t>kontrol</a:t>
            </a:r>
            <a:r>
              <a:rPr lang="en-US" sz="1700" dirty="0"/>
              <a:t> </a:t>
            </a:r>
            <a:r>
              <a:rPr lang="en-US" sz="1700" dirty="0" err="1"/>
              <a:t>sayfasıdır</a:t>
            </a:r>
            <a:r>
              <a:rPr lang="en-US" sz="1700" dirty="0"/>
              <a:t>. </a:t>
            </a:r>
            <a:r>
              <a:rPr lang="en-US" sz="1700" dirty="0" err="1"/>
              <a:t>Yaptığınız</a:t>
            </a:r>
            <a:r>
              <a:rPr lang="en-US" sz="1700" dirty="0"/>
              <a:t> </a:t>
            </a:r>
            <a:r>
              <a:rPr lang="en-US" sz="1700" dirty="0" err="1"/>
              <a:t>işlemlerden</a:t>
            </a:r>
            <a:r>
              <a:rPr lang="en-US" sz="1700" dirty="0"/>
              <a:t> </a:t>
            </a:r>
            <a:r>
              <a:rPr lang="en-US" sz="1700" dirty="0" err="1"/>
              <a:t>emin</a:t>
            </a:r>
            <a:r>
              <a:rPr lang="en-US" sz="1700" dirty="0"/>
              <a:t> </a:t>
            </a:r>
            <a:r>
              <a:rPr lang="en-US" sz="1700" dirty="0" err="1"/>
              <a:t>iseniz</a:t>
            </a:r>
            <a:r>
              <a:rPr lang="en-US" sz="1700" dirty="0"/>
              <a:t> "</a:t>
            </a:r>
            <a:r>
              <a:rPr lang="en-US" sz="1700" dirty="0" err="1"/>
              <a:t>Bitir</a:t>
            </a:r>
            <a:r>
              <a:rPr lang="en-US" sz="1700" dirty="0"/>
              <a:t>" </a:t>
            </a:r>
            <a:r>
              <a:rPr lang="en-US" sz="1700" dirty="0" err="1"/>
              <a:t>butonuna</a:t>
            </a:r>
            <a:r>
              <a:rPr lang="en-US" sz="1700" dirty="0"/>
              <a:t> </a:t>
            </a:r>
            <a:r>
              <a:rPr lang="en-US" sz="1700" dirty="0" err="1"/>
              <a:t>basınız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02854" y="841248"/>
            <a:ext cx="6318668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makineyi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  <a:r>
              <a:rPr lang="en-US" sz="1700" dirty="0" err="1"/>
              <a:t>Çalıştırdığınızda</a:t>
            </a:r>
            <a:r>
              <a:rPr lang="en-US" sz="1700" dirty="0"/>
              <a:t> "Not in a hypervisor </a:t>
            </a:r>
            <a:r>
              <a:rPr lang="en-US" sz="1700" dirty="0" err="1"/>
              <a:t>partion</a:t>
            </a:r>
            <a:r>
              <a:rPr lang="en-US" sz="1700" dirty="0"/>
              <a:t> (HVP=0)" </a:t>
            </a:r>
            <a:r>
              <a:rPr lang="en-US" sz="1700" dirty="0" err="1"/>
              <a:t>hatası</a:t>
            </a:r>
            <a:r>
              <a:rPr lang="en-US" sz="1700" dirty="0"/>
              <a:t> </a:t>
            </a:r>
            <a:r>
              <a:rPr lang="en-US" sz="1700" dirty="0" err="1"/>
              <a:t>ile</a:t>
            </a:r>
            <a:r>
              <a:rPr lang="en-US" sz="1700" dirty="0"/>
              <a:t> </a:t>
            </a:r>
            <a:r>
              <a:rPr lang="en-US" sz="1700" dirty="0" err="1"/>
              <a:t>karşılaştıysanız</a:t>
            </a:r>
            <a:r>
              <a:rPr lang="en-US" sz="1700" dirty="0"/>
              <a:t> </a:t>
            </a:r>
            <a:r>
              <a:rPr lang="en-US" sz="1700" dirty="0" err="1"/>
              <a:t>bilgisayarınızın</a:t>
            </a:r>
            <a:r>
              <a:rPr lang="en-US" sz="1700" dirty="0"/>
              <a:t> </a:t>
            </a:r>
            <a:r>
              <a:rPr lang="en-US" sz="1700" dirty="0" err="1"/>
              <a:t>sanallaştırma</a:t>
            </a:r>
            <a:r>
              <a:rPr lang="en-US" sz="1700" dirty="0"/>
              <a:t> </a:t>
            </a:r>
            <a:r>
              <a:rPr lang="en-US" sz="1700" dirty="0" err="1"/>
              <a:t>özelliği</a:t>
            </a:r>
            <a:r>
              <a:rPr lang="en-US" sz="1700" dirty="0"/>
              <a:t> disable (</a:t>
            </a:r>
            <a:r>
              <a:rPr lang="en-US" sz="1700" dirty="0" err="1"/>
              <a:t>pasif</a:t>
            </a:r>
            <a:r>
              <a:rPr lang="en-US" sz="1700" dirty="0"/>
              <a:t>) </a:t>
            </a:r>
            <a:r>
              <a:rPr lang="en-US" sz="1700" dirty="0" err="1"/>
              <a:t>olduğu</a:t>
            </a:r>
            <a:r>
              <a:rPr lang="en-US" sz="1700" dirty="0"/>
              <a:t> </a:t>
            </a:r>
            <a:r>
              <a:rPr lang="en-US" sz="1700" dirty="0" err="1"/>
              <a:t>anlamına</a:t>
            </a:r>
            <a:r>
              <a:rPr lang="en-US" sz="1700" dirty="0"/>
              <a:t> </a:t>
            </a:r>
            <a:r>
              <a:rPr lang="en-US" sz="1700" dirty="0" err="1"/>
              <a:t>gelmektedir</a:t>
            </a:r>
            <a:r>
              <a:rPr lang="en-US" sz="1700" dirty="0"/>
              <a:t>. Bu </a:t>
            </a:r>
            <a:r>
              <a:rPr lang="en-US" sz="1700" dirty="0" err="1"/>
              <a:t>özelliği</a:t>
            </a:r>
            <a:r>
              <a:rPr lang="en-US" sz="1700" dirty="0"/>
              <a:t> </a:t>
            </a:r>
            <a:r>
              <a:rPr lang="en-US" sz="1700" dirty="0" err="1"/>
              <a:t>aktifleştirmek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 "</a:t>
            </a:r>
            <a:r>
              <a:rPr lang="en-US" sz="1700" dirty="0" err="1"/>
              <a:t>Denetim</a:t>
            </a:r>
            <a:r>
              <a:rPr lang="en-US" sz="1700" dirty="0"/>
              <a:t> </a:t>
            </a:r>
            <a:r>
              <a:rPr lang="en-US" sz="1700" dirty="0" err="1"/>
              <a:t>Masasını</a:t>
            </a:r>
            <a:r>
              <a:rPr lang="en-US" sz="1700" dirty="0"/>
              <a:t>" </a:t>
            </a:r>
            <a:r>
              <a:rPr lang="en-US" sz="1700" dirty="0" err="1"/>
              <a:t>açın</a:t>
            </a:r>
            <a:r>
              <a:rPr lang="en-US" sz="1700" dirty="0"/>
              <a:t>, "</a:t>
            </a:r>
            <a:r>
              <a:rPr lang="en-US" sz="1700" dirty="0" err="1"/>
              <a:t>Programlar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Özellikler</a:t>
            </a:r>
            <a:r>
              <a:rPr lang="en-US" sz="1700" dirty="0"/>
              <a:t>" </a:t>
            </a:r>
            <a:r>
              <a:rPr lang="en-US" sz="1700" dirty="0" err="1"/>
              <a:t>kısmına</a:t>
            </a:r>
            <a:r>
              <a:rPr lang="en-US" sz="1700" dirty="0"/>
              <a:t> </a:t>
            </a:r>
            <a:r>
              <a:rPr lang="en-US" sz="1700" dirty="0" err="1"/>
              <a:t>tıklayın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2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"Windows </a:t>
            </a:r>
            <a:r>
              <a:rPr lang="en-US" sz="1700" dirty="0" err="1"/>
              <a:t>özelliklerini</a:t>
            </a:r>
            <a:r>
              <a:rPr lang="en-US" sz="1700" dirty="0"/>
              <a:t> </a:t>
            </a:r>
            <a:r>
              <a:rPr lang="en-US" sz="1700" dirty="0" err="1"/>
              <a:t>aç</a:t>
            </a:r>
            <a:r>
              <a:rPr lang="en-US" sz="1700" dirty="0"/>
              <a:t> </a:t>
            </a:r>
            <a:r>
              <a:rPr lang="en-US" sz="1700" dirty="0" err="1"/>
              <a:t>veya</a:t>
            </a:r>
            <a:r>
              <a:rPr lang="en-US" sz="1700" dirty="0"/>
              <a:t> </a:t>
            </a:r>
            <a:r>
              <a:rPr lang="en-US" sz="1700" dirty="0" err="1"/>
              <a:t>kapat</a:t>
            </a:r>
            <a:r>
              <a:rPr lang="en-US" sz="1700" dirty="0"/>
              <a:t>" </a:t>
            </a:r>
            <a:r>
              <a:rPr lang="en-US" sz="1700" dirty="0" err="1"/>
              <a:t>kısmına</a:t>
            </a:r>
            <a:r>
              <a:rPr lang="en-US" sz="1700" dirty="0"/>
              <a:t> </a:t>
            </a:r>
            <a:r>
              <a:rPr lang="en-US" sz="1700" dirty="0" err="1"/>
              <a:t>tıklayın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1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Liste</a:t>
            </a:r>
            <a:r>
              <a:rPr lang="en-US" sz="1700" dirty="0"/>
              <a:t> </a:t>
            </a:r>
            <a:r>
              <a:rPr lang="en-US" sz="1700" dirty="0" err="1"/>
              <a:t>içerisinden</a:t>
            </a:r>
            <a:r>
              <a:rPr lang="en-US" sz="1700" dirty="0"/>
              <a:t> "Hyper-V" </a:t>
            </a:r>
            <a:r>
              <a:rPr lang="en-US" sz="1700" dirty="0" err="1"/>
              <a:t>seçeneğinin</a:t>
            </a:r>
            <a:r>
              <a:rPr lang="en-US" sz="1700" dirty="0"/>
              <a:t> </a:t>
            </a:r>
            <a:r>
              <a:rPr lang="en-US" sz="1700" dirty="0" err="1"/>
              <a:t>işaretli</a:t>
            </a:r>
            <a:r>
              <a:rPr lang="en-US" sz="1700" dirty="0"/>
              <a:t> </a:t>
            </a:r>
            <a:r>
              <a:rPr lang="en-US" sz="1700" dirty="0" err="1"/>
              <a:t>olduğundan</a:t>
            </a:r>
            <a:r>
              <a:rPr lang="en-US" sz="1700" dirty="0"/>
              <a:t> </a:t>
            </a:r>
            <a:r>
              <a:rPr lang="en-US" sz="1700" dirty="0" err="1"/>
              <a:t>emin</a:t>
            </a:r>
            <a:r>
              <a:rPr lang="en-US" sz="1700" dirty="0"/>
              <a:t> </a:t>
            </a:r>
            <a:r>
              <a:rPr lang="en-US" sz="1700" dirty="0" err="1"/>
              <a:t>olun</a:t>
            </a:r>
            <a:r>
              <a:rPr lang="en-US" sz="1700" dirty="0"/>
              <a:t>. </a:t>
            </a:r>
            <a:r>
              <a:rPr lang="en-US" sz="1700" dirty="0" err="1"/>
              <a:t>Bilgisayarı</a:t>
            </a:r>
            <a:r>
              <a:rPr lang="en-US" sz="1700" dirty="0"/>
              <a:t> </a:t>
            </a:r>
            <a:r>
              <a:rPr lang="en-US" sz="1700" dirty="0" err="1"/>
              <a:t>yeniden</a:t>
            </a:r>
            <a:r>
              <a:rPr lang="en-US" sz="1700" dirty="0"/>
              <a:t> </a:t>
            </a:r>
            <a:r>
              <a:rPr lang="en-US" sz="1700" dirty="0" err="1"/>
              <a:t>başlatın</a:t>
            </a:r>
            <a:r>
              <a:rPr lang="en-US" sz="1700" dirty="0"/>
              <a:t>. </a:t>
            </a:r>
            <a:r>
              <a:rPr lang="en-US" sz="1700" dirty="0" err="1"/>
              <a:t>Eğer</a:t>
            </a:r>
            <a:r>
              <a:rPr lang="en-US" sz="1700" dirty="0"/>
              <a:t> </a:t>
            </a:r>
            <a:r>
              <a:rPr lang="en-US" sz="1700" dirty="0" err="1"/>
              <a:t>hâlâ</a:t>
            </a:r>
            <a:r>
              <a:rPr lang="en-US" sz="1700" dirty="0"/>
              <a:t> </a:t>
            </a:r>
            <a:r>
              <a:rPr lang="en-US" sz="1700" dirty="0" err="1"/>
              <a:t>aynı</a:t>
            </a:r>
            <a:r>
              <a:rPr lang="en-US" sz="1700" dirty="0"/>
              <a:t> </a:t>
            </a:r>
            <a:r>
              <a:rPr lang="en-US" sz="1700" dirty="0" err="1"/>
              <a:t>hatayı</a:t>
            </a:r>
            <a:r>
              <a:rPr lang="en-US" sz="1700" dirty="0"/>
              <a:t> </a:t>
            </a:r>
            <a:r>
              <a:rPr lang="en-US" sz="1700" dirty="0" err="1"/>
              <a:t>alıyorsanız</a:t>
            </a:r>
            <a:r>
              <a:rPr lang="en-US" sz="1700" dirty="0"/>
              <a:t> bios </a:t>
            </a:r>
            <a:r>
              <a:rPr lang="en-US" sz="1700" dirty="0" err="1"/>
              <a:t>ayarlarına</a:t>
            </a:r>
            <a:r>
              <a:rPr lang="en-US" sz="1700" dirty="0"/>
              <a:t> </a:t>
            </a:r>
            <a:r>
              <a:rPr lang="en-US" sz="1700" dirty="0" err="1"/>
              <a:t>giderek</a:t>
            </a:r>
            <a:r>
              <a:rPr lang="en-US" sz="1700" dirty="0"/>
              <a:t> "Virtualization Technology " disable </a:t>
            </a:r>
            <a:r>
              <a:rPr lang="en-US" sz="1700" dirty="0" err="1"/>
              <a:t>demektir</a:t>
            </a:r>
            <a:r>
              <a:rPr lang="en-US" sz="1700" dirty="0"/>
              <a:t>. "Virtualization Technology " enable </a:t>
            </a:r>
            <a:r>
              <a:rPr lang="en-US" sz="1700" dirty="0" err="1"/>
              <a:t>yapın</a:t>
            </a:r>
            <a:r>
              <a:rPr lang="en-US" sz="1700" dirty="0"/>
              <a:t>. </a:t>
            </a:r>
            <a:r>
              <a:rPr lang="en-US" sz="1700" dirty="0" err="1"/>
              <a:t>Hata</a:t>
            </a:r>
            <a:r>
              <a:rPr lang="en-US" sz="1700" dirty="0"/>
              <a:t> </a:t>
            </a:r>
            <a:r>
              <a:rPr lang="en-US" sz="1700" dirty="0" err="1"/>
              <a:t>düzelecektir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87219" y="841248"/>
            <a:ext cx="594993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3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</a:t>
            </a:r>
            <a:r>
              <a:rPr lang="tr-TR" sz="1700" dirty="0"/>
              <a:t> kendi</a:t>
            </a:r>
            <a:r>
              <a:rPr lang="en-US" sz="1700" dirty="0"/>
              <a:t> </a:t>
            </a:r>
            <a:r>
              <a:rPr lang="en-US" sz="1700" dirty="0" err="1"/>
              <a:t>sitesine</a:t>
            </a:r>
            <a:r>
              <a:rPr lang="en-US" sz="1700" dirty="0"/>
              <a:t> </a:t>
            </a:r>
            <a:r>
              <a:rPr lang="en-US" sz="1700" dirty="0" err="1"/>
              <a:t>giderek</a:t>
            </a:r>
            <a:r>
              <a:rPr lang="en-US" sz="1700" dirty="0"/>
              <a:t> hangi </a:t>
            </a:r>
            <a:r>
              <a:rPr lang="en-US" sz="1700" dirty="0" err="1"/>
              <a:t>işletim</a:t>
            </a:r>
            <a:r>
              <a:rPr lang="en-US" sz="1700" dirty="0"/>
              <a:t> </a:t>
            </a:r>
            <a:r>
              <a:rPr lang="en-US" sz="1700" dirty="0" err="1"/>
              <a:t>sistemine</a:t>
            </a:r>
            <a:r>
              <a:rPr lang="en-US" sz="1700" dirty="0"/>
              <a:t> </a:t>
            </a:r>
            <a:r>
              <a:rPr lang="en-US" sz="1700" dirty="0" err="1"/>
              <a:t>sahip</a:t>
            </a:r>
            <a:r>
              <a:rPr lang="en-US" sz="1700" dirty="0"/>
              <a:t> </a:t>
            </a:r>
            <a:r>
              <a:rPr lang="en-US" sz="1700" dirty="0" err="1"/>
              <a:t>iseniz</a:t>
            </a:r>
            <a:r>
              <a:rPr lang="en-US" sz="1700" dirty="0"/>
              <a:t> </a:t>
            </a:r>
            <a:r>
              <a:rPr lang="en-US" sz="1700" dirty="0" err="1"/>
              <a:t>onu</a:t>
            </a:r>
            <a:r>
              <a:rPr lang="en-US" sz="1700" dirty="0"/>
              <a:t> </a:t>
            </a:r>
            <a:r>
              <a:rPr lang="en-US" sz="1700" dirty="0" err="1"/>
              <a:t>seçin</a:t>
            </a:r>
            <a:r>
              <a:rPr lang="tr-TR" sz="1700" dirty="0"/>
              <a:t> ve indirin.</a:t>
            </a:r>
            <a:endParaRPr lang="en-US" sz="1700" dirty="0"/>
          </a:p>
        </p:txBody>
      </p:sp>
      <p:pic>
        <p:nvPicPr>
          <p:cNvPr id="5" name="İçerik Yer Tutucusu 4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1601698"/>
            <a:ext cx="6922008" cy="37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8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makineyi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  <a:r>
              <a:rPr lang="en-US" sz="1700" dirty="0" err="1"/>
              <a:t>Kurulum</a:t>
            </a:r>
            <a:r>
              <a:rPr lang="en-US" sz="1700" dirty="0"/>
              <a:t> </a:t>
            </a:r>
            <a:r>
              <a:rPr lang="en-US" sz="1700" dirty="0" err="1"/>
              <a:t>tamamlanana</a:t>
            </a:r>
            <a:r>
              <a:rPr lang="en-US" sz="1700" dirty="0"/>
              <a:t> </a:t>
            </a:r>
            <a:r>
              <a:rPr lang="en-US" sz="1700" dirty="0" err="1"/>
              <a:t>kadar</a:t>
            </a:r>
            <a:r>
              <a:rPr lang="en-US" sz="1700" dirty="0"/>
              <a:t> </a:t>
            </a:r>
            <a:r>
              <a:rPr lang="en-US" sz="1700" dirty="0" err="1"/>
              <a:t>bekleyin</a:t>
            </a:r>
            <a:r>
              <a:rPr lang="en-US" sz="17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601698"/>
            <a:ext cx="6922008" cy="37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8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Kurulum</a:t>
            </a:r>
            <a:r>
              <a:rPr lang="en-US" sz="1700" dirty="0"/>
              <a:t> </a:t>
            </a:r>
            <a:r>
              <a:rPr lang="en-US" sz="1700" dirty="0" err="1"/>
              <a:t>tamamlandıktan</a:t>
            </a:r>
            <a:r>
              <a:rPr lang="en-US" sz="1700" dirty="0"/>
              <a:t> </a:t>
            </a:r>
            <a:r>
              <a:rPr lang="en-US" sz="1700" dirty="0" err="1"/>
              <a:t>sonra</a:t>
            </a:r>
            <a:r>
              <a:rPr lang="en-US" sz="1700" dirty="0"/>
              <a:t> ubuntu </a:t>
            </a: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makineniz</a:t>
            </a:r>
            <a:r>
              <a:rPr lang="en-US" sz="1700" dirty="0"/>
              <a:t> </a:t>
            </a:r>
            <a:r>
              <a:rPr lang="en-US" sz="1700" dirty="0" err="1"/>
              <a:t>hazır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125809"/>
            <a:ext cx="692200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29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tr-TR" sz="4000"/>
              <a:t>Sanal Makine üzerinde Ubuntu 22.0.4 LTS Kuralım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600"/>
              <a:t>Sanal makine ilk kurulduğu zaman bazı hatalar vermektedir. Bunlardan bazıları aşağıda yer almaktadır. İlgili adımları takip edin.</a:t>
            </a:r>
          </a:p>
          <a:p>
            <a:pPr marL="0" indent="0">
              <a:buNone/>
            </a:pPr>
            <a:endParaRPr lang="tr-TR" sz="1600"/>
          </a:p>
          <a:p>
            <a:pPr marL="0" indent="0">
              <a:buNone/>
            </a:pPr>
            <a:r>
              <a:rPr lang="en-US" sz="1600"/>
              <a:t>• Terminalde "Kullanıcı sudoers dosyası içinde değil" hatası alıyorsanız aşağıdaki komutları sırasıyla çalıştırın. Daha sonra sanal makinesini yineden başlatın.</a:t>
            </a:r>
          </a:p>
          <a:p>
            <a:pPr marL="0" indent="0">
              <a:buNone/>
            </a:pPr>
            <a:r>
              <a:rPr lang="en-US" sz="1600"/>
              <a:t>$ su root</a:t>
            </a:r>
          </a:p>
          <a:p>
            <a:pPr marL="0" indent="0">
              <a:buNone/>
            </a:pPr>
            <a:r>
              <a:rPr lang="en-US" sz="1600"/>
              <a:t>$ apt-get install sudo -y</a:t>
            </a:r>
          </a:p>
          <a:p>
            <a:pPr marL="0" indent="0">
              <a:buNone/>
            </a:pPr>
            <a:r>
              <a:rPr lang="en-US" sz="1600"/>
              <a:t>$ adduser kullanıcıadınız sudo</a:t>
            </a:r>
          </a:p>
          <a:p>
            <a:pPr marL="0" indent="0">
              <a:buNone/>
            </a:pPr>
            <a:r>
              <a:rPr lang="en-US" sz="1600"/>
              <a:t>$ chmod 0440 /etc/sudoers</a:t>
            </a:r>
            <a:endParaRPr lang="tr-TR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• Ubuntu Software uygulamasında güncelleme kısmında "Unable to update "Snap Store": cannot refresh "snap-store": snap "snap-store" has running apps" bu hatayı alıyorsanız aşağıdaki komutu çalıştırın.</a:t>
            </a:r>
          </a:p>
          <a:p>
            <a:pPr marL="0" indent="0">
              <a:buNone/>
            </a:pPr>
            <a:r>
              <a:rPr lang="en-US" sz="1600"/>
              <a:t>$ snap-store --quit &amp;&amp; sudo snap refresh snap-store</a:t>
            </a:r>
          </a:p>
        </p:txBody>
      </p:sp>
    </p:spTree>
    <p:extLst>
      <p:ext uri="{BB962C8B-B14F-4D97-AF65-F5344CB8AC3E}">
        <p14:creationId xmlns:p14="http://schemas.microsoft.com/office/powerpoint/2010/main" val="333762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Vim metin düzenleyicidir. Kurulumu için aşağıdaki komutu çalıştırın.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/>
              <a:t>$ sudo </a:t>
            </a:r>
            <a:r>
              <a:rPr lang="en-US" sz="1700" dirty="0"/>
              <a:t>apt install vim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Visual Studio Code, Microsoft </a:t>
            </a:r>
            <a:r>
              <a:rPr lang="en-US" sz="1700"/>
              <a:t>tarafından</a:t>
            </a:r>
            <a:r>
              <a:rPr lang="en-US" sz="1700" dirty="0"/>
              <a:t> Windows, Linux </a:t>
            </a:r>
            <a:r>
              <a:rPr lang="en-US" sz="1700"/>
              <a:t>ve</a:t>
            </a:r>
            <a:r>
              <a:rPr lang="en-US" sz="1700" dirty="0"/>
              <a:t> MacOS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geliştirilen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kaynak</a:t>
            </a:r>
            <a:r>
              <a:rPr lang="en-US" sz="1700" dirty="0"/>
              <a:t> </a:t>
            </a:r>
            <a:r>
              <a:rPr lang="en-US" sz="1700"/>
              <a:t>kodu</a:t>
            </a:r>
            <a:r>
              <a:rPr lang="en-US" sz="1700" dirty="0"/>
              <a:t> </a:t>
            </a:r>
            <a:r>
              <a:rPr lang="en-US" sz="1700"/>
              <a:t>düzenleyicisidir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code --classic </a:t>
            </a:r>
          </a:p>
        </p:txBody>
      </p:sp>
      <p:pic>
        <p:nvPicPr>
          <p:cNvPr id="5" name="İçerik Yer Tutucusu 4" descr="ekran görüntüsü, metin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43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 err="1"/>
              <a:t>rar</a:t>
            </a:r>
            <a:r>
              <a:rPr lang="en-US" sz="1700" dirty="0"/>
              <a:t>,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dosya</a:t>
            </a:r>
            <a:r>
              <a:rPr lang="en-US" sz="1700" dirty="0"/>
              <a:t> </a:t>
            </a:r>
            <a:r>
              <a:rPr lang="en-US" sz="1700" dirty="0" err="1"/>
              <a:t>sıkıştırma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arşivleme</a:t>
            </a:r>
            <a:r>
              <a:rPr lang="en-US" sz="1700" dirty="0"/>
              <a:t> </a:t>
            </a:r>
            <a:r>
              <a:rPr lang="en-US" sz="1700" dirty="0" err="1"/>
              <a:t>formatıdır</a:t>
            </a:r>
            <a:r>
              <a:rPr lang="en-US" sz="1700" dirty="0"/>
              <a:t>.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komutları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(Picture-24)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apt install </a:t>
            </a:r>
            <a:r>
              <a:rPr lang="en-US" sz="1700" dirty="0" err="1"/>
              <a:t>rar</a:t>
            </a:r>
            <a:r>
              <a:rPr lang="en-US" sz="1700" dirty="0"/>
              <a:t> 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apt install </a:t>
            </a:r>
            <a:r>
              <a:rPr lang="en-US" sz="1700" dirty="0" err="1"/>
              <a:t>unrar</a:t>
            </a:r>
            <a:r>
              <a:rPr lang="en-US" sz="1700" dirty="0"/>
              <a:t>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48ADF3A-7F18-2CF9-B3EE-A561F4FEB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4649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-apple-system"/>
              </a:rPr>
              <a:t>rar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-apple-system"/>
              </a:rPr>
              <a:t>, bir dosya sıkıştırma ve arşivleme formatıdır. Kurulumu için aşağıdaki komutları çalıştırın. (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-apple-system"/>
              </a:rPr>
              <a:t>Picture-24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-apple-system"/>
              </a:rPr>
              <a:t>)</a:t>
            </a:r>
            <a:endParaRPr kumimoji="0" lang="tr-TR" altLang="tr-T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tr-TR" altLang="tr-TR" sz="900" b="0" i="0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ui-monospace"/>
              </a:rPr>
              <a:t>$ sudo apt install rar $ sudo apt install unrar </a:t>
            </a: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14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gzip</a:t>
            </a:r>
            <a:r>
              <a:rPr lang="en-US" sz="1700" dirty="0"/>
              <a:t>,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dosya</a:t>
            </a:r>
            <a:r>
              <a:rPr lang="en-US" sz="1700" dirty="0"/>
              <a:t> </a:t>
            </a:r>
            <a:r>
              <a:rPr lang="en-US" sz="1700"/>
              <a:t>sıkıştırma</a:t>
            </a:r>
            <a:r>
              <a:rPr lang="en-US" sz="1700" dirty="0"/>
              <a:t> </a:t>
            </a:r>
            <a:r>
              <a:rPr lang="en-US" sz="1700"/>
              <a:t>ve</a:t>
            </a:r>
            <a:r>
              <a:rPr lang="en-US" sz="1700" dirty="0"/>
              <a:t> </a:t>
            </a:r>
            <a:r>
              <a:rPr lang="en-US" sz="1700"/>
              <a:t>arşivleme</a:t>
            </a:r>
            <a:r>
              <a:rPr lang="en-US" sz="1700" dirty="0"/>
              <a:t> </a:t>
            </a:r>
            <a:r>
              <a:rPr lang="en-US" sz="1700"/>
              <a:t>formatıdır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komutları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  <a:endParaRPr lang="tr-T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 $ </a:t>
            </a:r>
            <a:r>
              <a:rPr lang="en-US" sz="1700"/>
              <a:t>sudo</a:t>
            </a:r>
            <a:r>
              <a:rPr lang="en-US" sz="1700" dirty="0"/>
              <a:t> apt install </a:t>
            </a:r>
            <a:r>
              <a:rPr lang="en-US" sz="1700"/>
              <a:t>gzip</a:t>
            </a:r>
            <a:endParaRPr lang="en-US" sz="17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49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ncal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terminalde</a:t>
            </a:r>
            <a:r>
              <a:rPr lang="en-US" sz="1700" dirty="0"/>
              <a:t> </a:t>
            </a:r>
            <a:r>
              <a:rPr lang="en-US" sz="1700"/>
              <a:t>kolaylıkla</a:t>
            </a:r>
            <a:r>
              <a:rPr lang="en-US" sz="1700" dirty="0"/>
              <a:t> </a:t>
            </a:r>
            <a:r>
              <a:rPr lang="en-US" sz="1700"/>
              <a:t>takvim</a:t>
            </a:r>
            <a:r>
              <a:rPr lang="en-US" sz="1700" dirty="0"/>
              <a:t> </a:t>
            </a:r>
            <a:r>
              <a:rPr lang="en-US" sz="1700"/>
              <a:t>kullanabileceğiniz</a:t>
            </a:r>
            <a:r>
              <a:rPr lang="en-US" sz="1700" dirty="0"/>
              <a:t> </a:t>
            </a:r>
            <a:r>
              <a:rPr lang="en-US" sz="1700"/>
              <a:t>pratik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komuttur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</a:t>
            </a:r>
            <a:r>
              <a:rPr lang="en-US" sz="1700"/>
              <a:t>ncal</a:t>
            </a:r>
            <a:endParaRPr lang="en-US" sz="17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95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OpenSSH </a:t>
            </a:r>
            <a:r>
              <a:rPr lang="en-US" sz="1700"/>
              <a:t>istemci-sunucu</a:t>
            </a:r>
            <a:r>
              <a:rPr lang="en-US" sz="1700" dirty="0"/>
              <a:t> </a:t>
            </a:r>
            <a:r>
              <a:rPr lang="en-US" sz="1700"/>
              <a:t>mimarisinde</a:t>
            </a:r>
            <a:r>
              <a:rPr lang="en-US" sz="1700" dirty="0"/>
              <a:t> </a:t>
            </a:r>
            <a:r>
              <a:rPr lang="en-US" sz="1700"/>
              <a:t>güvenli</a:t>
            </a:r>
            <a:r>
              <a:rPr lang="en-US" sz="1700" dirty="0"/>
              <a:t> </a:t>
            </a:r>
            <a:r>
              <a:rPr lang="en-US" sz="1700"/>
              <a:t>olmayan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ağ</a:t>
            </a:r>
            <a:r>
              <a:rPr lang="en-US" sz="1700" dirty="0"/>
              <a:t> </a:t>
            </a:r>
            <a:r>
              <a:rPr lang="en-US" sz="1700"/>
              <a:t>üzerinden</a:t>
            </a:r>
            <a:r>
              <a:rPr lang="en-US" sz="1700" dirty="0"/>
              <a:t> </a:t>
            </a:r>
            <a:r>
              <a:rPr lang="en-US" sz="1700"/>
              <a:t>güvenli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kanal</a:t>
            </a:r>
            <a:r>
              <a:rPr lang="en-US" sz="1700" dirty="0"/>
              <a:t> </a:t>
            </a:r>
            <a:r>
              <a:rPr lang="en-US" sz="1700"/>
              <a:t>sağlayan</a:t>
            </a:r>
            <a:r>
              <a:rPr lang="en-US" sz="1700" dirty="0"/>
              <a:t> </a:t>
            </a:r>
            <a:r>
              <a:rPr lang="en-US" sz="1700"/>
              <a:t>Güvenli</a:t>
            </a:r>
            <a:r>
              <a:rPr lang="en-US" sz="1700" dirty="0"/>
              <a:t> </a:t>
            </a:r>
            <a:r>
              <a:rPr lang="en-US" sz="1700"/>
              <a:t>kabuk</a:t>
            </a:r>
            <a:r>
              <a:rPr lang="en-US" sz="1700" dirty="0"/>
              <a:t> </a:t>
            </a:r>
            <a:r>
              <a:rPr lang="en-US" sz="1700"/>
              <a:t>protokolüne</a:t>
            </a:r>
            <a:r>
              <a:rPr lang="en-US" sz="1700" dirty="0"/>
              <a:t> </a:t>
            </a:r>
            <a:r>
              <a:rPr lang="en-US" sz="1700"/>
              <a:t>dayanan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güvenli</a:t>
            </a:r>
            <a:r>
              <a:rPr lang="en-US" sz="1700" dirty="0"/>
              <a:t> </a:t>
            </a:r>
            <a:r>
              <a:rPr lang="en-US" sz="1700"/>
              <a:t>ağ</a:t>
            </a:r>
            <a:r>
              <a:rPr lang="en-US" sz="1700" dirty="0"/>
              <a:t> </a:t>
            </a:r>
            <a:r>
              <a:rPr lang="en-US" sz="1700"/>
              <a:t>yardımcı</a:t>
            </a:r>
            <a:r>
              <a:rPr lang="en-US" sz="1700" dirty="0"/>
              <a:t> program </a:t>
            </a:r>
            <a:r>
              <a:rPr lang="en-US" sz="1700"/>
              <a:t>paketidir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</a:t>
            </a:r>
            <a:r>
              <a:rPr lang="en-US" sz="1700"/>
              <a:t>openssh</a:t>
            </a:r>
            <a:r>
              <a:rPr lang="en-US" sz="1700" dirty="0"/>
              <a:t>-server -y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Nginx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eş</a:t>
            </a:r>
            <a:r>
              <a:rPr lang="en-US" sz="1700" dirty="0"/>
              <a:t> </a:t>
            </a:r>
            <a:r>
              <a:rPr lang="en-US" sz="1700" dirty="0" err="1"/>
              <a:t>zamanlı</a:t>
            </a:r>
            <a:r>
              <a:rPr lang="en-US" sz="1700" dirty="0"/>
              <a:t> </a:t>
            </a:r>
            <a:r>
              <a:rPr lang="en-US" sz="1700" dirty="0" err="1"/>
              <a:t>çalışma</a:t>
            </a:r>
            <a:r>
              <a:rPr lang="en-US" sz="1700" dirty="0"/>
              <a:t> </a:t>
            </a:r>
            <a:r>
              <a:rPr lang="en-US" sz="1700" dirty="0" err="1"/>
              <a:t>kabiliyeti</a:t>
            </a:r>
            <a:r>
              <a:rPr lang="en-US" sz="1700" dirty="0"/>
              <a:t>, </a:t>
            </a:r>
            <a:r>
              <a:rPr lang="en-US" sz="1700" dirty="0" err="1"/>
              <a:t>yüksek</a:t>
            </a:r>
            <a:r>
              <a:rPr lang="en-US" sz="1700" dirty="0"/>
              <a:t> </a:t>
            </a:r>
            <a:r>
              <a:rPr lang="en-US" sz="1700" dirty="0" err="1"/>
              <a:t>performans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düşük</a:t>
            </a:r>
            <a:r>
              <a:rPr lang="en-US" sz="1700" dirty="0"/>
              <a:t> </a:t>
            </a:r>
            <a:r>
              <a:rPr lang="en-US" sz="1700" dirty="0" err="1"/>
              <a:t>hafıza</a:t>
            </a:r>
            <a:r>
              <a:rPr lang="en-US" sz="1700" dirty="0"/>
              <a:t> </a:t>
            </a:r>
            <a:r>
              <a:rPr lang="en-US" sz="1700" dirty="0" err="1"/>
              <a:t>kullanımına</a:t>
            </a:r>
            <a:r>
              <a:rPr lang="en-US" sz="1700" dirty="0"/>
              <a:t> </a:t>
            </a:r>
            <a:r>
              <a:rPr lang="en-US" sz="1700" dirty="0" err="1"/>
              <a:t>odaklanılarak</a:t>
            </a:r>
            <a:r>
              <a:rPr lang="en-US" sz="1700" dirty="0"/>
              <a:t> </a:t>
            </a:r>
            <a:r>
              <a:rPr lang="en-US" sz="1700" dirty="0" err="1"/>
              <a:t>tasarlanmış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Web </a:t>
            </a:r>
            <a:r>
              <a:rPr lang="en-US" sz="1700" dirty="0" err="1"/>
              <a:t>sunucusudur</a:t>
            </a:r>
            <a:r>
              <a:rPr lang="en-US" sz="1700" dirty="0"/>
              <a:t>. </a:t>
            </a:r>
            <a:r>
              <a:rPr lang="en-US" sz="1700" dirty="0" err="1"/>
              <a:t>Aynı</a:t>
            </a:r>
            <a:r>
              <a:rPr lang="en-US" sz="1700" dirty="0"/>
              <a:t> </a:t>
            </a:r>
            <a:r>
              <a:rPr lang="en-US" sz="1700" dirty="0" err="1"/>
              <a:t>zamanda</a:t>
            </a:r>
            <a:r>
              <a:rPr lang="en-US" sz="1700" dirty="0"/>
              <a:t> </a:t>
            </a:r>
            <a:r>
              <a:rPr lang="en-US" sz="1700" dirty="0" err="1"/>
              <a:t>ters</a:t>
            </a:r>
            <a:r>
              <a:rPr lang="en-US" sz="1700" dirty="0"/>
              <a:t> </a:t>
            </a:r>
            <a:r>
              <a:rPr lang="en-US" sz="1700" dirty="0" err="1"/>
              <a:t>vekil</a:t>
            </a:r>
            <a:r>
              <a:rPr lang="en-US" sz="1700" dirty="0"/>
              <a:t> </a:t>
            </a:r>
            <a:r>
              <a:rPr lang="en-US" sz="1700" dirty="0" err="1"/>
              <a:t>sunucusu</a:t>
            </a:r>
            <a:r>
              <a:rPr lang="en-US" sz="1700" dirty="0"/>
              <a:t>, </a:t>
            </a:r>
            <a:r>
              <a:rPr lang="en-US" sz="1700" dirty="0" err="1"/>
              <a:t>yük</a:t>
            </a:r>
            <a:r>
              <a:rPr lang="en-US" sz="1700" dirty="0"/>
              <a:t> </a:t>
            </a:r>
            <a:r>
              <a:rPr lang="en-US" sz="1700" dirty="0" err="1"/>
              <a:t>dengeleyici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HTTP </a:t>
            </a:r>
            <a:r>
              <a:rPr lang="en-US" sz="1700" dirty="0" err="1"/>
              <a:t>ön</a:t>
            </a:r>
            <a:r>
              <a:rPr lang="en-US" sz="1700" dirty="0"/>
              <a:t> </a:t>
            </a:r>
            <a:r>
              <a:rPr lang="en-US" sz="1700" dirty="0" err="1"/>
              <a:t>belleği</a:t>
            </a:r>
            <a:r>
              <a:rPr lang="en-US" sz="1700" dirty="0"/>
              <a:t> </a:t>
            </a:r>
            <a:r>
              <a:rPr lang="en-US" sz="1700" dirty="0" err="1"/>
              <a:t>olarak</a:t>
            </a:r>
            <a:r>
              <a:rPr lang="en-US" sz="1700" dirty="0"/>
              <a:t> da </a:t>
            </a:r>
            <a:r>
              <a:rPr lang="en-US" sz="1700" dirty="0" err="1"/>
              <a:t>kullanılabilir</a:t>
            </a:r>
            <a:r>
              <a:rPr lang="en-US" sz="1700" dirty="0"/>
              <a:t>.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komutu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snap install nginx -y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İndirilen</a:t>
            </a:r>
            <a:r>
              <a:rPr lang="en-US" sz="1700" dirty="0"/>
              <a:t> setup </a:t>
            </a:r>
            <a:r>
              <a:rPr lang="en-US" sz="1700"/>
              <a:t>dosyasını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  <a:r>
              <a:rPr lang="en-US" sz="1700"/>
              <a:t>Açılan</a:t>
            </a:r>
            <a:r>
              <a:rPr lang="en-US" sz="1700" dirty="0"/>
              <a:t> setup </a:t>
            </a:r>
            <a:r>
              <a:rPr lang="en-US" sz="1700"/>
              <a:t>dosyasında</a:t>
            </a:r>
            <a:r>
              <a:rPr lang="en-US" sz="1700" dirty="0"/>
              <a:t> </a:t>
            </a:r>
            <a:r>
              <a:rPr lang="en-US" sz="1700"/>
              <a:t>ileri</a:t>
            </a:r>
            <a:r>
              <a:rPr lang="en-US" sz="1700" dirty="0"/>
              <a:t> </a:t>
            </a:r>
            <a:r>
              <a:rPr lang="en-US" sz="1700"/>
              <a:t>tuşuna</a:t>
            </a:r>
            <a:r>
              <a:rPr lang="en-US" sz="1700" dirty="0"/>
              <a:t> </a:t>
            </a:r>
            <a:r>
              <a:rPr lang="en-US" sz="1700"/>
              <a:t>basınız</a:t>
            </a:r>
            <a:r>
              <a:rPr lang="tr-TR" sz="1700" dirty="0"/>
              <a:t>.</a:t>
            </a:r>
            <a:endParaRPr lang="en-US" sz="17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34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Net-tools </a:t>
            </a:r>
            <a:r>
              <a:rPr lang="en-US" sz="1700"/>
              <a:t>kullanıcılara</a:t>
            </a:r>
            <a:r>
              <a:rPr lang="en-US" sz="1700" dirty="0"/>
              <a:t> </a:t>
            </a:r>
            <a:r>
              <a:rPr lang="en-US" sz="1700"/>
              <a:t>ihtiyaç</a:t>
            </a:r>
            <a:r>
              <a:rPr lang="en-US" sz="1700" dirty="0"/>
              <a:t> </a:t>
            </a:r>
            <a:r>
              <a:rPr lang="en-US" sz="1700"/>
              <a:t>duydukları</a:t>
            </a:r>
            <a:r>
              <a:rPr lang="en-US" sz="1700" dirty="0"/>
              <a:t> her </a:t>
            </a:r>
            <a:r>
              <a:rPr lang="en-US" sz="1700"/>
              <a:t>şeyi</a:t>
            </a:r>
            <a:r>
              <a:rPr lang="en-US" sz="1700" dirty="0"/>
              <a:t> </a:t>
            </a:r>
            <a:r>
              <a:rPr lang="en-US" sz="1700"/>
              <a:t>tek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yerde</a:t>
            </a:r>
            <a:r>
              <a:rPr lang="en-US" sz="1700" dirty="0"/>
              <a:t> </a:t>
            </a:r>
            <a:r>
              <a:rPr lang="en-US" sz="1700"/>
              <a:t>sağlayan</a:t>
            </a:r>
            <a:r>
              <a:rPr lang="en-US" sz="1700" dirty="0"/>
              <a:t> </a:t>
            </a:r>
            <a:r>
              <a:rPr lang="en-US" sz="1700"/>
              <a:t>eksiksiz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ağ</a:t>
            </a:r>
            <a:r>
              <a:rPr lang="en-US" sz="1700" dirty="0"/>
              <a:t> </a:t>
            </a:r>
            <a:r>
              <a:rPr lang="en-US" sz="1700"/>
              <a:t>araçları</a:t>
            </a:r>
            <a:r>
              <a:rPr lang="en-US" sz="1700" dirty="0"/>
              <a:t> </a:t>
            </a:r>
            <a:r>
              <a:rPr lang="en-US" sz="1700"/>
              <a:t>paketidir</a:t>
            </a:r>
            <a:r>
              <a:rPr lang="en-US" sz="1700" dirty="0"/>
              <a:t>. Bu, </a:t>
            </a:r>
            <a:r>
              <a:rPr lang="en-US" sz="1700"/>
              <a:t>ağ</a:t>
            </a:r>
            <a:r>
              <a:rPr lang="en-US" sz="1700" dirty="0"/>
              <a:t> </a:t>
            </a:r>
            <a:r>
              <a:rPr lang="en-US" sz="1700"/>
              <a:t>yardımcı</a:t>
            </a:r>
            <a:r>
              <a:rPr lang="en-US" sz="1700" dirty="0"/>
              <a:t> </a:t>
            </a:r>
            <a:r>
              <a:rPr lang="en-US" sz="1700"/>
              <a:t>programlarının</a:t>
            </a:r>
            <a:r>
              <a:rPr lang="en-US" sz="1700" dirty="0"/>
              <a:t> </a:t>
            </a:r>
            <a:r>
              <a:rPr lang="en-US" sz="1700"/>
              <a:t>en</a:t>
            </a:r>
            <a:r>
              <a:rPr lang="en-US" sz="1700" dirty="0"/>
              <a:t> </a:t>
            </a:r>
            <a:r>
              <a:rPr lang="en-US" sz="1700"/>
              <a:t>kapsamlı</a:t>
            </a:r>
            <a:r>
              <a:rPr lang="en-US" sz="1700" dirty="0"/>
              <a:t> </a:t>
            </a:r>
            <a:r>
              <a:rPr lang="en-US" sz="1700"/>
              <a:t>koleksiyonlarından</a:t>
            </a:r>
            <a:r>
              <a:rPr lang="en-US" sz="1700" dirty="0"/>
              <a:t> </a:t>
            </a:r>
            <a:r>
              <a:rPr lang="en-US" sz="1700"/>
              <a:t>biridir</a:t>
            </a:r>
            <a:r>
              <a:rPr lang="en-US" sz="1700" dirty="0"/>
              <a:t> </a:t>
            </a:r>
            <a:r>
              <a:rPr lang="en-US" sz="1700"/>
              <a:t>ve</a:t>
            </a:r>
            <a:r>
              <a:rPr lang="en-US" sz="1700" dirty="0"/>
              <a:t> </a:t>
            </a:r>
            <a:r>
              <a:rPr lang="en-US" sz="1700"/>
              <a:t>paket</a:t>
            </a:r>
            <a:r>
              <a:rPr lang="en-US" sz="1700" dirty="0"/>
              <a:t> </a:t>
            </a:r>
            <a:r>
              <a:rPr lang="en-US" sz="1700"/>
              <a:t>ayrıca</a:t>
            </a:r>
            <a:r>
              <a:rPr lang="en-US" sz="1700" dirty="0"/>
              <a:t> </a:t>
            </a:r>
            <a:r>
              <a:rPr lang="en-US" sz="1700"/>
              <a:t>yararlanabileceğiniz</a:t>
            </a:r>
            <a:r>
              <a:rPr lang="en-US" sz="1700" dirty="0"/>
              <a:t> </a:t>
            </a:r>
            <a:r>
              <a:rPr lang="en-US" sz="1700"/>
              <a:t>çok</a:t>
            </a:r>
            <a:r>
              <a:rPr lang="en-US" sz="1700" dirty="0"/>
              <a:t> </a:t>
            </a:r>
            <a:r>
              <a:rPr lang="en-US" sz="1700"/>
              <a:t>sayıda</a:t>
            </a:r>
            <a:r>
              <a:rPr lang="en-US" sz="1700" dirty="0"/>
              <a:t> </a:t>
            </a:r>
            <a:r>
              <a:rPr lang="en-US" sz="1700"/>
              <a:t>yönetim</a:t>
            </a:r>
            <a:r>
              <a:rPr lang="en-US" sz="1700" dirty="0"/>
              <a:t> </a:t>
            </a:r>
            <a:r>
              <a:rPr lang="en-US" sz="1700"/>
              <a:t>yardımcı</a:t>
            </a:r>
            <a:r>
              <a:rPr lang="en-US" sz="1700" dirty="0"/>
              <a:t> </a:t>
            </a:r>
            <a:r>
              <a:rPr lang="en-US" sz="1700"/>
              <a:t>programıyla</a:t>
            </a:r>
            <a:r>
              <a:rPr lang="en-US" sz="1700" dirty="0"/>
              <a:t> </a:t>
            </a:r>
            <a:r>
              <a:rPr lang="en-US" sz="1700"/>
              <a:t>birlikte</a:t>
            </a:r>
            <a:r>
              <a:rPr lang="en-US" sz="1700" dirty="0"/>
              <a:t> </a:t>
            </a:r>
            <a:r>
              <a:rPr lang="en-US" sz="1700"/>
              <a:t>gelir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net-tools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07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curl </a:t>
            </a:r>
            <a:r>
              <a:rPr lang="en-US" sz="1700"/>
              <a:t>çeşitli</a:t>
            </a:r>
            <a:r>
              <a:rPr lang="en-US" sz="1700" dirty="0"/>
              <a:t> </a:t>
            </a:r>
            <a:r>
              <a:rPr lang="en-US" sz="1700"/>
              <a:t>protokoller</a:t>
            </a:r>
            <a:r>
              <a:rPr lang="en-US" sz="1700" dirty="0"/>
              <a:t> </a:t>
            </a:r>
            <a:r>
              <a:rPr lang="en-US" sz="1700"/>
              <a:t>kullanarak</a:t>
            </a:r>
            <a:r>
              <a:rPr lang="en-US" sz="1700" dirty="0"/>
              <a:t>, </a:t>
            </a:r>
            <a:r>
              <a:rPr lang="en-US" sz="1700"/>
              <a:t>veri</a:t>
            </a:r>
            <a:r>
              <a:rPr lang="en-US" sz="1700" dirty="0"/>
              <a:t> </a:t>
            </a:r>
            <a:r>
              <a:rPr lang="en-US" sz="1700"/>
              <a:t>aktarımı</a:t>
            </a:r>
            <a:r>
              <a:rPr lang="en-US" sz="1700" dirty="0"/>
              <a:t> </a:t>
            </a:r>
            <a:r>
              <a:rPr lang="en-US" sz="1700"/>
              <a:t>sağlamak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kütüphane</a:t>
            </a:r>
            <a:r>
              <a:rPr lang="en-US" sz="1700" dirty="0"/>
              <a:t> </a:t>
            </a:r>
            <a:r>
              <a:rPr lang="en-US" sz="1700"/>
              <a:t>ve</a:t>
            </a:r>
            <a:r>
              <a:rPr lang="en-US" sz="1700" dirty="0"/>
              <a:t> </a:t>
            </a:r>
            <a:r>
              <a:rPr lang="en-US" sz="1700"/>
              <a:t>komut</a:t>
            </a:r>
            <a:r>
              <a:rPr lang="en-US" sz="1700" dirty="0"/>
              <a:t> </a:t>
            </a:r>
            <a:r>
              <a:rPr lang="en-US" sz="1700"/>
              <a:t>satırı</a:t>
            </a:r>
            <a:r>
              <a:rPr lang="en-US" sz="1700" dirty="0"/>
              <a:t> </a:t>
            </a:r>
            <a:r>
              <a:rPr lang="en-US" sz="1700"/>
              <a:t>aracı</a:t>
            </a:r>
            <a:r>
              <a:rPr lang="en-US" sz="1700" dirty="0"/>
              <a:t> </a:t>
            </a:r>
            <a:r>
              <a:rPr lang="en-US" sz="1700"/>
              <a:t>sunan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bilgisayar</a:t>
            </a:r>
            <a:r>
              <a:rPr lang="en-US" sz="1700" dirty="0"/>
              <a:t> </a:t>
            </a:r>
            <a:r>
              <a:rPr lang="en-US" sz="1700"/>
              <a:t>yazılımı</a:t>
            </a:r>
            <a:r>
              <a:rPr lang="en-US" sz="1700" dirty="0"/>
              <a:t> </a:t>
            </a:r>
            <a:r>
              <a:rPr lang="en-US" sz="1700"/>
              <a:t>projesidir</a:t>
            </a:r>
            <a:r>
              <a:rPr lang="en-US" sz="1700" dirty="0"/>
              <a:t>. curl </a:t>
            </a:r>
            <a:r>
              <a:rPr lang="en-US" sz="1700"/>
              <a:t>ile</a:t>
            </a:r>
            <a:r>
              <a:rPr lang="en-US" sz="1700" dirty="0"/>
              <a:t> URL </a:t>
            </a:r>
            <a:r>
              <a:rPr lang="en-US" sz="1700"/>
              <a:t>işleminde</a:t>
            </a:r>
            <a:r>
              <a:rPr lang="en-US" sz="1700" dirty="0"/>
              <a:t>, </a:t>
            </a:r>
            <a:r>
              <a:rPr lang="en-US" sz="1700"/>
              <a:t>belirtilen</a:t>
            </a:r>
            <a:r>
              <a:rPr lang="en-US" sz="1700" dirty="0"/>
              <a:t> URL </a:t>
            </a:r>
            <a:r>
              <a:rPr lang="en-US" sz="1700"/>
              <a:t>başka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</a:t>
            </a:r>
            <a:r>
              <a:rPr lang="en-US" sz="1700"/>
              <a:t>adrese</a:t>
            </a:r>
            <a:r>
              <a:rPr lang="en-US" sz="1700" dirty="0"/>
              <a:t> </a:t>
            </a:r>
            <a:r>
              <a:rPr lang="en-US" sz="1700"/>
              <a:t>taşınmışsa</a:t>
            </a:r>
            <a:r>
              <a:rPr lang="en-US" sz="1700" dirty="0"/>
              <a:t> </a:t>
            </a:r>
            <a:r>
              <a:rPr lang="en-US" sz="1700"/>
              <a:t>yanıt</a:t>
            </a:r>
            <a:r>
              <a:rPr lang="en-US" sz="1700" dirty="0"/>
              <a:t> </a:t>
            </a:r>
            <a:r>
              <a:rPr lang="en-US" sz="1700"/>
              <a:t>olarak</a:t>
            </a:r>
            <a:r>
              <a:rPr lang="en-US" sz="1700" dirty="0"/>
              <a:t> </a:t>
            </a:r>
            <a:r>
              <a:rPr lang="en-US" sz="1700"/>
              <a:t>bu</a:t>
            </a:r>
            <a:r>
              <a:rPr lang="en-US" sz="1700" dirty="0"/>
              <a:t> </a:t>
            </a:r>
            <a:r>
              <a:rPr lang="en-US" sz="1700"/>
              <a:t>yönlendirme</a:t>
            </a:r>
            <a:r>
              <a:rPr lang="en-US" sz="1700" dirty="0"/>
              <a:t> </a:t>
            </a:r>
            <a:r>
              <a:rPr lang="en-US" sz="1700"/>
              <a:t>durumu</a:t>
            </a:r>
            <a:r>
              <a:rPr lang="en-US" sz="1700" dirty="0"/>
              <a:t> </a:t>
            </a:r>
            <a:r>
              <a:rPr lang="en-US" sz="1700"/>
              <a:t>dönecektir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curl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55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heroku</a:t>
            </a:r>
            <a:r>
              <a:rPr lang="en-US" sz="1700" dirty="0"/>
              <a:t> </a:t>
            </a:r>
            <a:r>
              <a:rPr lang="en-US" sz="1700"/>
              <a:t>bir</a:t>
            </a:r>
            <a:r>
              <a:rPr lang="en-US" sz="1700" dirty="0"/>
              <a:t> cloud computing </a:t>
            </a:r>
            <a:r>
              <a:rPr lang="en-US" sz="1700"/>
              <a:t>altyapı</a:t>
            </a:r>
            <a:r>
              <a:rPr lang="en-US" sz="1700" dirty="0"/>
              <a:t> </a:t>
            </a:r>
            <a:r>
              <a:rPr lang="en-US" sz="1700"/>
              <a:t>sağlayıcısıdır</a:t>
            </a:r>
            <a:r>
              <a:rPr lang="en-US" sz="1700" dirty="0"/>
              <a:t>. 2007'de </a:t>
            </a:r>
            <a:r>
              <a:rPr lang="en-US" sz="1700"/>
              <a:t>kurulan</a:t>
            </a:r>
            <a:r>
              <a:rPr lang="en-US" sz="1700" dirty="0"/>
              <a:t> Heroku, o </a:t>
            </a:r>
            <a:r>
              <a:rPr lang="en-US" sz="1700"/>
              <a:t>dönemde</a:t>
            </a:r>
            <a:r>
              <a:rPr lang="en-US" sz="1700" dirty="0"/>
              <a:t> </a:t>
            </a:r>
            <a:r>
              <a:rPr lang="en-US" sz="1700"/>
              <a:t>sadece</a:t>
            </a:r>
            <a:r>
              <a:rPr lang="en-US" sz="1700" dirty="0"/>
              <a:t> Ruby </a:t>
            </a:r>
            <a:r>
              <a:rPr lang="en-US" sz="1700"/>
              <a:t>dilini</a:t>
            </a:r>
            <a:r>
              <a:rPr lang="en-US" sz="1700" dirty="0"/>
              <a:t> </a:t>
            </a:r>
            <a:r>
              <a:rPr lang="en-US" sz="1700"/>
              <a:t>desteklerken</a:t>
            </a:r>
            <a:r>
              <a:rPr lang="en-US" sz="1700" dirty="0"/>
              <a:t>; </a:t>
            </a:r>
            <a:r>
              <a:rPr lang="en-US" sz="1700"/>
              <a:t>günümüzde</a:t>
            </a:r>
            <a:r>
              <a:rPr lang="en-US" sz="1700" dirty="0"/>
              <a:t> Java, Node.js, Scala, Clojure, Python, PHP </a:t>
            </a:r>
            <a:r>
              <a:rPr lang="en-US" sz="1700"/>
              <a:t>ile</a:t>
            </a:r>
            <a:r>
              <a:rPr lang="en-US" sz="1700" dirty="0"/>
              <a:t> Go </a:t>
            </a:r>
            <a:r>
              <a:rPr lang="en-US" sz="1700"/>
              <a:t>dilleri</a:t>
            </a:r>
            <a:r>
              <a:rPr lang="en-US" sz="1700" dirty="0"/>
              <a:t> </a:t>
            </a:r>
            <a:r>
              <a:rPr lang="en-US" sz="1700"/>
              <a:t>ve</a:t>
            </a:r>
            <a:r>
              <a:rPr lang="en-US" sz="1700" dirty="0"/>
              <a:t> </a:t>
            </a:r>
            <a:r>
              <a:rPr lang="en-US" sz="1700"/>
              <a:t>platformlarını</a:t>
            </a:r>
            <a:r>
              <a:rPr lang="en-US" sz="1700" dirty="0"/>
              <a:t> </a:t>
            </a:r>
            <a:r>
              <a:rPr lang="en-US" sz="1700"/>
              <a:t>desteklemektedir</a:t>
            </a:r>
            <a:r>
              <a:rPr lang="en-US" sz="1700" dirty="0"/>
              <a:t>. Heroku, </a:t>
            </a:r>
            <a:r>
              <a:rPr lang="en-US" sz="1700"/>
              <a:t>platformlarında</a:t>
            </a:r>
            <a:r>
              <a:rPr lang="en-US" sz="1700" dirty="0"/>
              <a:t> </a:t>
            </a:r>
            <a:r>
              <a:rPr lang="en-US" sz="1700"/>
              <a:t>işletim</a:t>
            </a:r>
            <a:r>
              <a:rPr lang="en-US" sz="1700" dirty="0"/>
              <a:t> </a:t>
            </a:r>
            <a:r>
              <a:rPr lang="en-US" sz="1700"/>
              <a:t>sistemi</a:t>
            </a:r>
            <a:r>
              <a:rPr lang="en-US" sz="1700" dirty="0"/>
              <a:t> </a:t>
            </a:r>
            <a:r>
              <a:rPr lang="en-US" sz="1700"/>
              <a:t>olarak</a:t>
            </a:r>
            <a:r>
              <a:rPr lang="en-US" sz="1700" dirty="0"/>
              <a:t> </a:t>
            </a:r>
            <a:r>
              <a:rPr lang="en-US" sz="1700"/>
              <a:t>Ubuntu'yu</a:t>
            </a:r>
            <a:r>
              <a:rPr lang="en-US" sz="1700" dirty="0"/>
              <a:t> </a:t>
            </a:r>
            <a:r>
              <a:rPr lang="en-US" sz="1700"/>
              <a:t>kullanmaktadır</a:t>
            </a:r>
            <a:r>
              <a:rPr lang="en-US" sz="1700" dirty="0"/>
              <a:t>. </a:t>
            </a:r>
            <a:r>
              <a:rPr lang="en-US" sz="1700"/>
              <a:t>Kurulumu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komutu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 </a:t>
            </a:r>
            <a:endParaRPr lang="tr-T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/>
              <a:t>sudo</a:t>
            </a:r>
            <a:r>
              <a:rPr lang="en-US" sz="1700" dirty="0"/>
              <a:t> snap install </a:t>
            </a:r>
            <a:r>
              <a:rPr lang="en-US" sz="1700"/>
              <a:t>heroku</a:t>
            </a:r>
            <a:r>
              <a:rPr lang="en-US" sz="1700" dirty="0"/>
              <a:t> --classic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1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git </a:t>
            </a:r>
            <a:r>
              <a:rPr lang="en-US" sz="1700" dirty="0" err="1"/>
              <a:t>yazılım</a:t>
            </a:r>
            <a:r>
              <a:rPr lang="en-US" sz="1700" dirty="0"/>
              <a:t> </a:t>
            </a:r>
            <a:r>
              <a:rPr lang="en-US" sz="1700" dirty="0" err="1"/>
              <a:t>geliştirme</a:t>
            </a:r>
            <a:r>
              <a:rPr lang="en-US" sz="1700" dirty="0"/>
              <a:t> </a:t>
            </a:r>
            <a:r>
              <a:rPr lang="en-US" sz="1700" dirty="0" err="1"/>
              <a:t>süreçlerinde</a:t>
            </a:r>
            <a:r>
              <a:rPr lang="en-US" sz="1700" dirty="0"/>
              <a:t> </a:t>
            </a:r>
            <a:r>
              <a:rPr lang="en-US" sz="1700" dirty="0" err="1"/>
              <a:t>kullanılan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versiyon</a:t>
            </a:r>
            <a:r>
              <a:rPr lang="en-US" sz="1700" dirty="0"/>
              <a:t> </a:t>
            </a:r>
            <a:r>
              <a:rPr lang="en-US" sz="1700" dirty="0" err="1"/>
              <a:t>kontrol</a:t>
            </a:r>
            <a:r>
              <a:rPr lang="en-US" sz="1700" dirty="0"/>
              <a:t> </a:t>
            </a:r>
            <a:r>
              <a:rPr lang="en-US" sz="1700" dirty="0" err="1"/>
              <a:t>sistemidir</a:t>
            </a:r>
            <a:r>
              <a:rPr lang="en-US" sz="1700" dirty="0"/>
              <a:t>.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komutu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apt install git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43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git, </a:t>
            </a:r>
            <a:r>
              <a:rPr lang="en-US" sz="1700"/>
              <a:t>konfigürasyonu</a:t>
            </a:r>
            <a:r>
              <a:rPr lang="en-US" sz="1700" dirty="0"/>
              <a:t> </a:t>
            </a:r>
            <a:r>
              <a:rPr lang="en-US" sz="1700"/>
              <a:t>için</a:t>
            </a:r>
            <a:r>
              <a:rPr lang="en-US" sz="1700" dirty="0"/>
              <a:t> </a:t>
            </a:r>
            <a:r>
              <a:rPr lang="en-US" sz="1700"/>
              <a:t>aşağıdaki</a:t>
            </a:r>
            <a:r>
              <a:rPr lang="en-US" sz="1700" dirty="0"/>
              <a:t> </a:t>
            </a:r>
            <a:r>
              <a:rPr lang="en-US" sz="1700"/>
              <a:t>adımları</a:t>
            </a:r>
            <a:r>
              <a:rPr lang="en-US" sz="1700" dirty="0"/>
              <a:t> </a:t>
            </a:r>
            <a:r>
              <a:rPr lang="en-US" sz="1700"/>
              <a:t>çalıştırın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git config --global user.name "</a:t>
            </a:r>
            <a:r>
              <a:rPr lang="en-US" sz="1700"/>
              <a:t>busraselimoglu</a:t>
            </a:r>
            <a:r>
              <a:rPr lang="en-US" sz="1700" dirty="0"/>
              <a:t>" </a:t>
            </a:r>
          </a:p>
          <a:p>
            <a:pPr marL="0" indent="0">
              <a:buNone/>
            </a:pPr>
            <a:r>
              <a:rPr lang="en-US" sz="1700" dirty="0"/>
              <a:t>$ git config --global </a:t>
            </a:r>
            <a:r>
              <a:rPr lang="en-US" sz="1700"/>
              <a:t>user.email</a:t>
            </a:r>
            <a:r>
              <a:rPr lang="en-US" sz="1700" dirty="0"/>
              <a:t> "busra.selimogluu@gmail.com" </a:t>
            </a:r>
          </a:p>
          <a:p>
            <a:pPr marL="0" indent="0">
              <a:buNone/>
            </a:pPr>
            <a:r>
              <a:rPr lang="en-US" sz="1700" dirty="0"/>
              <a:t>$ git config --global -l  ➔ </a:t>
            </a:r>
            <a:r>
              <a:rPr lang="en-US" sz="1700"/>
              <a:t>Konfigürasyonun</a:t>
            </a:r>
            <a:r>
              <a:rPr lang="en-US" sz="1700" dirty="0"/>
              <a:t> </a:t>
            </a:r>
            <a:r>
              <a:rPr lang="en-US" sz="1700"/>
              <a:t>başarılı</a:t>
            </a:r>
            <a:r>
              <a:rPr lang="en-US" sz="1700" dirty="0"/>
              <a:t> </a:t>
            </a:r>
            <a:r>
              <a:rPr lang="en-US" sz="1700"/>
              <a:t>olup</a:t>
            </a:r>
            <a:r>
              <a:rPr lang="en-US" sz="1700" dirty="0"/>
              <a:t> </a:t>
            </a:r>
            <a:r>
              <a:rPr lang="en-US" sz="1700"/>
              <a:t>olmadığını</a:t>
            </a:r>
            <a:r>
              <a:rPr lang="en-US" sz="1700" dirty="0"/>
              <a:t> </a:t>
            </a:r>
            <a:r>
              <a:rPr lang="en-US" sz="1700"/>
              <a:t>kontrol</a:t>
            </a:r>
            <a:r>
              <a:rPr lang="en-US" sz="1700" dirty="0"/>
              <a:t> </a:t>
            </a:r>
            <a:r>
              <a:rPr lang="en-US" sz="1700"/>
              <a:t>eder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90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 err="1"/>
              <a:t>jdk</a:t>
            </a:r>
            <a:r>
              <a:rPr lang="en-US" sz="1700" dirty="0"/>
              <a:t> (Java Development Kit), java </a:t>
            </a:r>
            <a:r>
              <a:rPr lang="en-US" sz="1700" dirty="0" err="1"/>
              <a:t>tabanlı</a:t>
            </a:r>
            <a:r>
              <a:rPr lang="en-US" sz="1700" dirty="0"/>
              <a:t> </a:t>
            </a:r>
            <a:r>
              <a:rPr lang="en-US" sz="1700" dirty="0" err="1"/>
              <a:t>uygulamaları</a:t>
            </a:r>
            <a:r>
              <a:rPr lang="en-US" sz="1700" dirty="0"/>
              <a:t> </a:t>
            </a:r>
            <a:r>
              <a:rPr lang="en-US" sz="1700" dirty="0" err="1"/>
              <a:t>geliştirmek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kullanabileceğiniz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yazılım</a:t>
            </a:r>
            <a:r>
              <a:rPr lang="en-US" sz="1700" dirty="0"/>
              <a:t> </a:t>
            </a:r>
            <a:r>
              <a:rPr lang="en-US" sz="1700" dirty="0" err="1"/>
              <a:t>paketidir</a:t>
            </a:r>
            <a:r>
              <a:rPr lang="en-US" sz="1700" dirty="0"/>
              <a:t>. Java Runtime Environment, java </a:t>
            </a:r>
            <a:r>
              <a:rPr lang="en-US" sz="1700" dirty="0" err="1"/>
              <a:t>programlarını</a:t>
            </a:r>
            <a:r>
              <a:rPr lang="en-US" sz="1700" dirty="0"/>
              <a:t> </a:t>
            </a:r>
            <a:r>
              <a:rPr lang="en-US" sz="1700" dirty="0" err="1"/>
              <a:t>çalıştırmak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gereken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eklentidir</a:t>
            </a:r>
            <a:r>
              <a:rPr lang="en-US" sz="1700" dirty="0"/>
              <a:t>. Java </a:t>
            </a:r>
            <a:r>
              <a:rPr lang="en-US" sz="1700" dirty="0" err="1"/>
              <a:t>uygulamalarını</a:t>
            </a:r>
            <a:r>
              <a:rPr lang="en-US" sz="1700" dirty="0"/>
              <a:t> </a:t>
            </a:r>
            <a:r>
              <a:rPr lang="en-US" sz="1700" dirty="0" err="1"/>
              <a:t>geliştirmek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Java </a:t>
            </a:r>
            <a:r>
              <a:rPr lang="en-US" sz="1700" dirty="0" err="1"/>
              <a:t>Geliştirme</a:t>
            </a:r>
            <a:r>
              <a:rPr lang="en-US" sz="1700" dirty="0"/>
              <a:t> Seti </a:t>
            </a:r>
            <a:r>
              <a:rPr lang="en-US" sz="1700" dirty="0" err="1"/>
              <a:t>gerekir</a:t>
            </a:r>
            <a:r>
              <a:rPr lang="en-US" sz="1700" dirty="0"/>
              <a:t>.</a:t>
            </a:r>
            <a:endParaRPr lang="tr-T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/>
              <a:t>Bilgisayarınızda</a:t>
            </a:r>
            <a:r>
              <a:rPr lang="en-US" sz="1700" dirty="0"/>
              <a:t> var </a:t>
            </a:r>
            <a:r>
              <a:rPr lang="en-US" sz="1700" dirty="0" err="1"/>
              <a:t>mı</a:t>
            </a:r>
            <a:r>
              <a:rPr lang="en-US" sz="1700" dirty="0"/>
              <a:t>, </a:t>
            </a:r>
            <a:r>
              <a:rPr lang="en-US" sz="1700" dirty="0" err="1"/>
              <a:t>varsa</a:t>
            </a:r>
            <a:r>
              <a:rPr lang="en-US" sz="1700" dirty="0"/>
              <a:t> </a:t>
            </a:r>
            <a:r>
              <a:rPr lang="en-US" sz="1700" dirty="0" err="1"/>
              <a:t>versiyon</a:t>
            </a:r>
            <a:r>
              <a:rPr lang="en-US" sz="1700" dirty="0"/>
              <a:t> </a:t>
            </a:r>
            <a:r>
              <a:rPr lang="en-US" sz="1700" dirty="0" err="1"/>
              <a:t>numarası</a:t>
            </a:r>
            <a:r>
              <a:rPr lang="en-US" sz="1700" dirty="0"/>
              <a:t> </a:t>
            </a:r>
            <a:r>
              <a:rPr lang="en-US" sz="1700" dirty="0" err="1"/>
              <a:t>nedir</a:t>
            </a:r>
            <a:r>
              <a:rPr lang="en-US" sz="1700" dirty="0"/>
              <a:t> </a:t>
            </a:r>
            <a:r>
              <a:rPr lang="en-US" sz="1700" dirty="0" err="1"/>
              <a:t>öğrenmek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komutu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r>
              <a:rPr lang="en-US" sz="1700" dirty="0"/>
              <a:t>$ java --version </a:t>
            </a:r>
            <a:endParaRPr lang="tr-T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/>
              <a:t>jdk</a:t>
            </a:r>
            <a:r>
              <a:rPr lang="en-US" sz="1700" dirty="0"/>
              <a:t> </a:t>
            </a:r>
            <a:r>
              <a:rPr lang="en-US" sz="1700" dirty="0" err="1"/>
              <a:t>indirmek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komutu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apt install openjdk-17-jre-headless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05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200"/>
              <a:t>jdk versiyonunu elle kontrol etmek yerine repository ekleyin ve ardından güncelleyin. Bundan sonra doğrudan o repository'den ppa:openjdk/ppa kurulum yapabilirsiniz. </a:t>
            </a:r>
          </a:p>
          <a:p>
            <a:pPr marL="0" indent="0">
              <a:buNone/>
            </a:pPr>
            <a:r>
              <a:rPr lang="en-US" sz="1200"/>
              <a:t>$ sudo add-apt-repository ppa:openjdk-r/ppa</a:t>
            </a:r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r>
              <a:rPr lang="en-US" sz="1200"/>
              <a:t>jdk doğru path bulabilmek için aşağıdaki gibi kontrol edebilirsiniz.</a:t>
            </a:r>
          </a:p>
          <a:p>
            <a:pPr marL="0" indent="0">
              <a:buNone/>
            </a:pPr>
            <a:r>
              <a:rPr lang="en-US" sz="1200"/>
              <a:t>$ ls /usr/lib/jvm/</a:t>
            </a:r>
          </a:p>
          <a:p>
            <a:pPr marL="0" indent="0">
              <a:buNone/>
            </a:pPr>
            <a:r>
              <a:rPr lang="en-US" sz="1200"/>
              <a:t>$ ls /usr/lib/jvm/java-17-openjdk-amd64</a:t>
            </a:r>
          </a:p>
          <a:p>
            <a:pPr marL="0" indent="0">
              <a:buNone/>
            </a:pPr>
            <a:r>
              <a:rPr lang="en-US" sz="1200"/>
              <a:t>jdk için PATH ve JAVA_HOME ayarlarını .bashrc içerisinde yapılmalıdır. </a:t>
            </a:r>
          </a:p>
          <a:p>
            <a:pPr marL="0" indent="0">
              <a:buNone/>
            </a:pPr>
            <a:r>
              <a:rPr lang="en-US" sz="1200"/>
              <a:t>$ vim ~/.bashrc</a:t>
            </a:r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95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bashrc</a:t>
            </a:r>
            <a:r>
              <a:rPr lang="en-US" sz="1700" dirty="0"/>
              <a:t> </a:t>
            </a:r>
            <a:r>
              <a:rPr lang="en-US" sz="1700" dirty="0" err="1"/>
              <a:t>dosyanın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</a:t>
            </a:r>
            <a:r>
              <a:rPr lang="en-US" sz="1700" dirty="0" err="1"/>
              <a:t>sonuna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komutları</a:t>
            </a:r>
            <a:r>
              <a:rPr lang="en-US" sz="1700" dirty="0"/>
              <a:t> </a:t>
            </a:r>
            <a:r>
              <a:rPr lang="en-US" sz="1700" dirty="0" err="1"/>
              <a:t>yazılmalıdır</a:t>
            </a:r>
            <a:r>
              <a:rPr lang="en-US" sz="1700" dirty="0"/>
              <a:t>. </a:t>
            </a:r>
            <a:r>
              <a:rPr lang="en-US" sz="1700" dirty="0" err="1"/>
              <a:t>Kaydedip</a:t>
            </a:r>
            <a:r>
              <a:rPr lang="en-US" sz="1700" dirty="0"/>
              <a:t> </a:t>
            </a:r>
            <a:r>
              <a:rPr lang="en-US" sz="1700" dirty="0" err="1"/>
              <a:t>çıkış</a:t>
            </a:r>
            <a:r>
              <a:rPr lang="en-US" sz="1700" dirty="0"/>
              <a:t> </a:t>
            </a:r>
            <a:r>
              <a:rPr lang="en-US" sz="1700" dirty="0" err="1"/>
              <a:t>yapmak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"ESC" </a:t>
            </a:r>
            <a:r>
              <a:rPr lang="en-US" sz="1700" dirty="0" err="1"/>
              <a:t>tuşuna</a:t>
            </a:r>
            <a:r>
              <a:rPr lang="en-US" sz="1700" dirty="0"/>
              <a:t> bas </a:t>
            </a:r>
            <a:r>
              <a:rPr lang="en-US" sz="1700" dirty="0" err="1"/>
              <a:t>sonrada</a:t>
            </a:r>
            <a:r>
              <a:rPr lang="en-US" sz="1700" dirty="0"/>
              <a:t> ":</a:t>
            </a:r>
            <a:r>
              <a:rPr lang="en-US" sz="1700" dirty="0" err="1"/>
              <a:t>wq</a:t>
            </a:r>
            <a:r>
              <a:rPr lang="en-US" sz="1700" dirty="0"/>
              <a:t>" </a:t>
            </a:r>
            <a:r>
              <a:rPr lang="en-US" sz="1700" dirty="0" err="1"/>
              <a:t>yaz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export JAVA_HOME=/</a:t>
            </a:r>
            <a:r>
              <a:rPr lang="en-US" sz="1700" dirty="0" err="1"/>
              <a:t>usr</a:t>
            </a:r>
            <a:r>
              <a:rPr lang="en-US" sz="1700" dirty="0"/>
              <a:t>/lib/</a:t>
            </a:r>
            <a:r>
              <a:rPr lang="en-US" sz="1700" dirty="0" err="1"/>
              <a:t>jvm</a:t>
            </a:r>
            <a:r>
              <a:rPr lang="en-US" sz="1700" dirty="0"/>
              <a:t>/java-17-openjdk-amd64/</a:t>
            </a:r>
          </a:p>
          <a:p>
            <a:pPr marL="0" indent="0">
              <a:buNone/>
            </a:pPr>
            <a:r>
              <a:rPr lang="en-US" sz="1700" dirty="0"/>
              <a:t>export PATH=${PATH}:${JAVA_HOME}/bin</a:t>
            </a:r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7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300" dirty="0"/>
              <a:t>/</a:t>
            </a:r>
            <a:r>
              <a:rPr lang="en-US" sz="1300" dirty="0" err="1"/>
              <a:t>etc</a:t>
            </a:r>
            <a:r>
              <a:rPr lang="en-US" sz="1300" dirty="0"/>
              <a:t>/environment </a:t>
            </a:r>
            <a:r>
              <a:rPr lang="en-US" sz="1300" dirty="0" err="1"/>
              <a:t>içerisine</a:t>
            </a:r>
            <a:r>
              <a:rPr lang="en-US" sz="1300" dirty="0"/>
              <a:t> JAVA_HOME </a:t>
            </a:r>
            <a:r>
              <a:rPr lang="en-US" sz="1300" dirty="0" err="1"/>
              <a:t>yazmak</a:t>
            </a:r>
            <a:r>
              <a:rPr lang="en-US" sz="1300" dirty="0"/>
              <a:t> </a:t>
            </a:r>
            <a:r>
              <a:rPr lang="en-US" sz="1300" dirty="0" err="1"/>
              <a:t>yeterlidir</a:t>
            </a:r>
            <a:r>
              <a:rPr lang="en-US" sz="1300" dirty="0"/>
              <a:t>. </a:t>
            </a:r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/>
              <a:t>JAVA_HOME=/</a:t>
            </a:r>
            <a:r>
              <a:rPr lang="en-US" sz="1300" dirty="0" err="1"/>
              <a:t>usr</a:t>
            </a:r>
            <a:r>
              <a:rPr lang="en-US" sz="1300" dirty="0"/>
              <a:t>/lib/</a:t>
            </a:r>
            <a:r>
              <a:rPr lang="en-US" sz="1300" dirty="0" err="1"/>
              <a:t>jvm</a:t>
            </a:r>
            <a:r>
              <a:rPr lang="en-US" sz="1300" dirty="0"/>
              <a:t>/java-17-openjdk-amd64/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427" y="1125809"/>
            <a:ext cx="6913521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29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/</a:t>
            </a:r>
            <a:r>
              <a:rPr lang="en-US" sz="1700" dirty="0" err="1"/>
              <a:t>etc</a:t>
            </a:r>
            <a:r>
              <a:rPr lang="en-US" sz="1700" dirty="0"/>
              <a:t>/environment </a:t>
            </a:r>
            <a:r>
              <a:rPr lang="en-US" sz="1700" dirty="0" err="1"/>
              <a:t>dosyasında</a:t>
            </a:r>
            <a:r>
              <a:rPr lang="en-US" sz="1700" dirty="0"/>
              <a:t> </a:t>
            </a:r>
            <a:r>
              <a:rPr lang="en-US" sz="1700" dirty="0" err="1"/>
              <a:t>yapılan</a:t>
            </a:r>
            <a:r>
              <a:rPr lang="en-US" sz="1700" dirty="0"/>
              <a:t> </a:t>
            </a:r>
            <a:r>
              <a:rPr lang="en-US" sz="1700" dirty="0" err="1"/>
              <a:t>değişikliklerin</a:t>
            </a:r>
            <a:r>
              <a:rPr lang="en-US" sz="1700" dirty="0"/>
              <a:t> </a:t>
            </a:r>
            <a:r>
              <a:rPr lang="en-US" sz="1700" dirty="0" err="1"/>
              <a:t>çalışabilmesi</a:t>
            </a:r>
            <a:r>
              <a:rPr lang="en-US" sz="1700" dirty="0"/>
              <a:t> /</a:t>
            </a:r>
            <a:r>
              <a:rPr lang="en-US" sz="1700" dirty="0" err="1"/>
              <a:t>etc</a:t>
            </a:r>
            <a:r>
              <a:rPr lang="en-US" sz="1700" dirty="0"/>
              <a:t>/environment </a:t>
            </a:r>
            <a:r>
              <a:rPr lang="en-US" sz="1700" dirty="0" err="1"/>
              <a:t>resetlenmesi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source ~/.</a:t>
            </a:r>
            <a:r>
              <a:rPr lang="en-US" sz="1700" dirty="0" err="1"/>
              <a:t>bashrc</a:t>
            </a:r>
            <a:endParaRPr lang="en-US" sz="1700" dirty="0"/>
          </a:p>
        </p:txBody>
      </p:sp>
      <p:pic>
        <p:nvPicPr>
          <p:cNvPr id="5" name="İçerik Yer Tutucusu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125809"/>
            <a:ext cx="6922008" cy="47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9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/>
              <a:t>Sanal Makine üzerinde Ubuntu 22.0.4 LTS Kuralım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 </a:t>
            </a:r>
            <a:r>
              <a:rPr lang="en-US" sz="1700" dirty="0" err="1"/>
              <a:t>programını</a:t>
            </a:r>
            <a:r>
              <a:rPr lang="en-US" sz="1700" dirty="0"/>
              <a:t> </a:t>
            </a:r>
            <a:r>
              <a:rPr lang="en-US" sz="1700" dirty="0" err="1"/>
              <a:t>nereye</a:t>
            </a:r>
            <a:r>
              <a:rPr lang="en-US" sz="1700" dirty="0"/>
              <a:t> </a:t>
            </a:r>
            <a:r>
              <a:rPr lang="en-US" sz="1700" dirty="0" err="1"/>
              <a:t>kuracağını</a:t>
            </a:r>
            <a:r>
              <a:rPr lang="en-US" sz="1700" dirty="0"/>
              <a:t> </a:t>
            </a:r>
            <a:r>
              <a:rPr lang="en-US" sz="1700" dirty="0" err="1"/>
              <a:t>belirtmeniz</a:t>
            </a:r>
            <a:r>
              <a:rPr lang="en-US" sz="1700" dirty="0"/>
              <a:t> </a:t>
            </a:r>
            <a:r>
              <a:rPr lang="en-US" sz="1700" dirty="0" err="1"/>
              <a:t>gerekiyor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/>
              <a:t>Dipnot</a:t>
            </a:r>
            <a:r>
              <a:rPr lang="en-US" sz="1700" dirty="0"/>
              <a:t>: </a:t>
            </a:r>
            <a:r>
              <a:rPr lang="en-US" sz="1700" dirty="0" err="1"/>
              <a:t>Birden</a:t>
            </a:r>
            <a:r>
              <a:rPr lang="en-US" sz="1700" dirty="0"/>
              <a:t> </a:t>
            </a:r>
            <a:r>
              <a:rPr lang="en-US" sz="1700" dirty="0" err="1"/>
              <a:t>fazla</a:t>
            </a:r>
            <a:r>
              <a:rPr lang="en-US" sz="1700" dirty="0"/>
              <a:t> </a:t>
            </a:r>
            <a:r>
              <a:rPr lang="en-US" sz="1700" dirty="0" err="1"/>
              <a:t>diske</a:t>
            </a:r>
            <a:r>
              <a:rPr lang="en-US" sz="1700" dirty="0"/>
              <a:t> </a:t>
            </a:r>
            <a:r>
              <a:rPr lang="en-US" sz="1700" dirty="0" err="1"/>
              <a:t>sahip</a:t>
            </a:r>
            <a:r>
              <a:rPr lang="en-US" sz="1700" dirty="0"/>
              <a:t> </a:t>
            </a:r>
            <a:r>
              <a:rPr lang="en-US" sz="1700" dirty="0" err="1"/>
              <a:t>iseniz</a:t>
            </a:r>
            <a:r>
              <a:rPr lang="en-US" sz="1700" dirty="0"/>
              <a:t> Oracle VM VirtualBox </a:t>
            </a:r>
            <a:r>
              <a:rPr lang="en-US" sz="1700" dirty="0" err="1"/>
              <a:t>programını</a:t>
            </a:r>
            <a:r>
              <a:rPr lang="en-US" sz="1700" dirty="0"/>
              <a:t> </a:t>
            </a:r>
            <a:r>
              <a:rPr lang="en-US" sz="1700" dirty="0" err="1"/>
              <a:t>istediğiniz</a:t>
            </a:r>
            <a:r>
              <a:rPr lang="en-US" sz="1700" dirty="0"/>
              <a:t> </a:t>
            </a:r>
            <a:r>
              <a:rPr lang="en-US" sz="1700" dirty="0" err="1"/>
              <a:t>diske</a:t>
            </a:r>
            <a:r>
              <a:rPr lang="en-US" sz="1700" dirty="0"/>
              <a:t> </a:t>
            </a:r>
            <a:r>
              <a:rPr lang="en-US" sz="1700" dirty="0" err="1"/>
              <a:t>kurulum</a:t>
            </a:r>
            <a:r>
              <a:rPr lang="en-US" sz="1700" dirty="0"/>
              <a:t> </a:t>
            </a:r>
            <a:r>
              <a:rPr lang="en-US" sz="1700" dirty="0" err="1"/>
              <a:t>yapabilirsiniz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2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Apache Maven, </a:t>
            </a:r>
            <a:r>
              <a:rPr lang="en-US" sz="1600" dirty="0" err="1"/>
              <a:t>projenizi</a:t>
            </a:r>
            <a:r>
              <a:rPr lang="en-US" sz="1600" dirty="0"/>
              <a:t> </a:t>
            </a:r>
            <a:r>
              <a:rPr lang="en-US" sz="1600" dirty="0" err="1"/>
              <a:t>geliştirirken</a:t>
            </a:r>
            <a:r>
              <a:rPr lang="en-US" sz="1600" dirty="0"/>
              <a:t> </a:t>
            </a:r>
            <a:r>
              <a:rPr lang="en-US" sz="1600" dirty="0" err="1"/>
              <a:t>projenin</a:t>
            </a:r>
            <a:r>
              <a:rPr lang="en-US" sz="1600" dirty="0"/>
              <a:t> </a:t>
            </a:r>
            <a:r>
              <a:rPr lang="en-US" sz="1600" dirty="0" err="1"/>
              <a:t>birden</a:t>
            </a:r>
            <a:r>
              <a:rPr lang="en-US" sz="1600" dirty="0"/>
              <a:t> </a:t>
            </a:r>
            <a:r>
              <a:rPr lang="en-US" sz="1600" dirty="0" err="1"/>
              <a:t>çok</a:t>
            </a:r>
            <a:r>
              <a:rPr lang="en-US" sz="1600" dirty="0"/>
              <a:t> </a:t>
            </a:r>
            <a:r>
              <a:rPr lang="en-US" sz="1600" dirty="0" err="1"/>
              <a:t>geliştirme</a:t>
            </a:r>
            <a:r>
              <a:rPr lang="en-US" sz="1600" dirty="0"/>
              <a:t> </a:t>
            </a:r>
            <a:r>
              <a:rPr lang="en-US" sz="1600" dirty="0" err="1"/>
              <a:t>ortamına</a:t>
            </a:r>
            <a:r>
              <a:rPr lang="en-US" sz="1600" dirty="0"/>
              <a:t> </a:t>
            </a:r>
            <a:r>
              <a:rPr lang="en-US" sz="1600" dirty="0" err="1"/>
              <a:t>uyumlu</a:t>
            </a:r>
            <a:r>
              <a:rPr lang="en-US" sz="1600" dirty="0"/>
              <a:t> </a:t>
            </a:r>
            <a:r>
              <a:rPr lang="en-US" sz="1600" dirty="0" err="1"/>
              <a:t>olmasını</a:t>
            </a:r>
            <a:r>
              <a:rPr lang="en-US" sz="1600" dirty="0"/>
              <a:t> </a:t>
            </a:r>
            <a:r>
              <a:rPr lang="en-US" sz="1600" dirty="0" err="1"/>
              <a:t>sağlar</a:t>
            </a:r>
            <a:r>
              <a:rPr lang="en-US" sz="1600" dirty="0"/>
              <a:t>. Maven </a:t>
            </a:r>
            <a:r>
              <a:rPr lang="en-US" sz="1600" dirty="0" err="1"/>
              <a:t>kendine</a:t>
            </a:r>
            <a:r>
              <a:rPr lang="en-US" sz="1600" dirty="0"/>
              <a:t> </a:t>
            </a:r>
            <a:r>
              <a:rPr lang="en-US" sz="1600" dirty="0" err="1"/>
              <a:t>özgü</a:t>
            </a:r>
            <a:r>
              <a:rPr lang="en-US" sz="1600" dirty="0"/>
              <a:t> </a:t>
            </a:r>
            <a:r>
              <a:rPr lang="en-US" sz="1600" dirty="0" err="1"/>
              <a:t>standartları</a:t>
            </a:r>
            <a:r>
              <a:rPr lang="en-US" sz="1600" dirty="0"/>
              <a:t> </a:t>
            </a:r>
            <a:r>
              <a:rPr lang="en-US" sz="1600" dirty="0" err="1"/>
              <a:t>vardır</a:t>
            </a:r>
            <a:r>
              <a:rPr lang="en-US" sz="1600" dirty="0"/>
              <a:t>. </a:t>
            </a:r>
            <a:r>
              <a:rPr lang="en-US" sz="1600" dirty="0" err="1"/>
              <a:t>Yapılan</a:t>
            </a:r>
            <a:r>
              <a:rPr lang="en-US" sz="1600" dirty="0"/>
              <a:t> </a:t>
            </a:r>
            <a:r>
              <a:rPr lang="en-US" sz="1600" dirty="0" err="1"/>
              <a:t>projeleride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dirty="0" err="1"/>
              <a:t>standartlara</a:t>
            </a:r>
            <a:r>
              <a:rPr lang="en-US" sz="1600" dirty="0"/>
              <a:t> </a:t>
            </a:r>
            <a:r>
              <a:rPr lang="en-US" sz="1600" dirty="0" err="1"/>
              <a:t>uygun</a:t>
            </a:r>
            <a:r>
              <a:rPr lang="en-US" sz="1600" dirty="0"/>
              <a:t> </a:t>
            </a:r>
            <a:r>
              <a:rPr lang="en-US" sz="1600" dirty="0" err="1"/>
              <a:t>geliştirilmesi</a:t>
            </a:r>
            <a:r>
              <a:rPr lang="en-US" sz="1600" dirty="0"/>
              <a:t> </a:t>
            </a:r>
            <a:r>
              <a:rPr lang="en-US" sz="1600" dirty="0" err="1"/>
              <a:t>gerekmektedir</a:t>
            </a:r>
            <a:r>
              <a:rPr lang="en-US" sz="1600" dirty="0"/>
              <a:t>. Bu </a:t>
            </a:r>
            <a:r>
              <a:rPr lang="en-US" sz="1600" dirty="0" err="1"/>
              <a:t>sayede</a:t>
            </a:r>
            <a:r>
              <a:rPr lang="en-US" sz="1600" dirty="0"/>
              <a:t> </a:t>
            </a:r>
            <a:r>
              <a:rPr lang="en-US" sz="1600" dirty="0" err="1"/>
              <a:t>yazılımcılar</a:t>
            </a:r>
            <a:r>
              <a:rPr lang="en-US" sz="1600" dirty="0"/>
              <a:t> </a:t>
            </a:r>
            <a:r>
              <a:rPr lang="en-US" sz="1600" dirty="0" err="1"/>
              <a:t>farklı</a:t>
            </a:r>
            <a:r>
              <a:rPr lang="en-US" sz="1600" dirty="0"/>
              <a:t> </a:t>
            </a:r>
            <a:r>
              <a:rPr lang="en-US" sz="1600" dirty="0" err="1"/>
              <a:t>bilgi</a:t>
            </a:r>
            <a:r>
              <a:rPr lang="en-US" sz="1600" dirty="0"/>
              <a:t> </a:t>
            </a:r>
            <a:r>
              <a:rPr lang="en-US" sz="1600" dirty="0" err="1"/>
              <a:t>düzeylerinde</a:t>
            </a:r>
            <a:r>
              <a:rPr lang="en-US" sz="1600" dirty="0"/>
              <a:t> </a:t>
            </a:r>
            <a:r>
              <a:rPr lang="en-US" sz="1600" dirty="0" err="1"/>
              <a:t>olsalar</a:t>
            </a:r>
            <a:r>
              <a:rPr lang="en-US" sz="1600" dirty="0"/>
              <a:t> bile </a:t>
            </a:r>
            <a:r>
              <a:rPr lang="en-US" sz="1600" dirty="0" err="1"/>
              <a:t>aynı</a:t>
            </a:r>
            <a:r>
              <a:rPr lang="en-US" sz="1600" dirty="0"/>
              <a:t> </a:t>
            </a:r>
            <a:r>
              <a:rPr lang="en-US" sz="1600" dirty="0" err="1"/>
              <a:t>standartlarda</a:t>
            </a:r>
            <a:r>
              <a:rPr lang="en-US" sz="1600" dirty="0"/>
              <a:t>, </a:t>
            </a:r>
            <a:r>
              <a:rPr lang="en-US" sz="1600" dirty="0" err="1"/>
              <a:t>aynı</a:t>
            </a:r>
            <a:r>
              <a:rPr lang="en-US" sz="1600" dirty="0"/>
              <a:t> </a:t>
            </a:r>
            <a:r>
              <a:rPr lang="en-US" sz="1600" dirty="0" err="1"/>
              <a:t>yapı</a:t>
            </a:r>
            <a:r>
              <a:rPr lang="en-US" sz="1600" dirty="0"/>
              <a:t> </a:t>
            </a:r>
            <a:r>
              <a:rPr lang="en-US" sz="1600" dirty="0" err="1"/>
              <a:t>içerisinde</a:t>
            </a:r>
            <a:r>
              <a:rPr lang="en-US" sz="1600" dirty="0"/>
              <a:t> </a:t>
            </a:r>
            <a:r>
              <a:rPr lang="en-US" sz="1600" dirty="0" err="1"/>
              <a:t>projeyi</a:t>
            </a:r>
            <a:r>
              <a:rPr lang="en-US" sz="1600" dirty="0"/>
              <a:t> </a:t>
            </a:r>
            <a:r>
              <a:rPr lang="en-US" sz="1600" dirty="0" err="1"/>
              <a:t>geliştirirler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Apache Maven </a:t>
            </a:r>
            <a:r>
              <a:rPr lang="en-US" sz="1600" dirty="0" err="1"/>
              <a:t>sitesine</a:t>
            </a:r>
            <a:r>
              <a:rPr lang="en-US" sz="1600" dirty="0"/>
              <a:t> </a:t>
            </a:r>
            <a:r>
              <a:rPr lang="en-US" sz="1600" dirty="0" err="1"/>
              <a:t>giderek</a:t>
            </a:r>
            <a:r>
              <a:rPr lang="en-US" sz="1600" dirty="0"/>
              <a:t> hangi </a:t>
            </a:r>
            <a:r>
              <a:rPr lang="en-US" sz="1600" dirty="0" err="1"/>
              <a:t>işletim</a:t>
            </a:r>
            <a:r>
              <a:rPr lang="en-US" sz="1600" dirty="0"/>
              <a:t> </a:t>
            </a:r>
            <a:r>
              <a:rPr lang="en-US" sz="1600" dirty="0" err="1"/>
              <a:t>sistemine</a:t>
            </a:r>
            <a:r>
              <a:rPr lang="en-US" sz="1600" dirty="0"/>
              <a:t> </a:t>
            </a:r>
            <a:r>
              <a:rPr lang="en-US" sz="1600" dirty="0" err="1"/>
              <a:t>sahip</a:t>
            </a:r>
            <a:r>
              <a:rPr lang="en-US" sz="1600" dirty="0"/>
              <a:t> </a:t>
            </a:r>
            <a:r>
              <a:rPr lang="en-US" sz="1600" dirty="0" err="1"/>
              <a:t>iseniz</a:t>
            </a:r>
            <a:r>
              <a:rPr lang="en-US" sz="1600" dirty="0"/>
              <a:t> </a:t>
            </a:r>
            <a:r>
              <a:rPr lang="en-US" sz="1600" dirty="0" err="1"/>
              <a:t>onu</a:t>
            </a:r>
            <a:r>
              <a:rPr lang="en-US" sz="1600" dirty="0"/>
              <a:t> </a:t>
            </a:r>
            <a:r>
              <a:rPr lang="en-US" sz="1600" dirty="0" err="1"/>
              <a:t>seçin</a:t>
            </a:r>
            <a:r>
              <a:rPr lang="en-US" sz="16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3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İndirilen</a:t>
            </a:r>
            <a:r>
              <a:rPr lang="en-US" sz="1700" dirty="0"/>
              <a:t> setup </a:t>
            </a:r>
            <a:r>
              <a:rPr lang="en-US" sz="1700" dirty="0" err="1"/>
              <a:t>dosyasını</a:t>
            </a:r>
            <a:r>
              <a:rPr lang="en-US" sz="1700" dirty="0"/>
              <a:t> .tar.gz </a:t>
            </a:r>
            <a:r>
              <a:rPr lang="en-US" sz="1700" dirty="0" err="1"/>
              <a:t>halinden</a:t>
            </a:r>
            <a:r>
              <a:rPr lang="en-US" sz="1700" dirty="0"/>
              <a:t> </a:t>
            </a:r>
            <a:r>
              <a:rPr lang="en-US" sz="1700" dirty="0" err="1"/>
              <a:t>çıkart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/opt </a:t>
            </a:r>
            <a:r>
              <a:rPr lang="en-US" sz="1700" dirty="0" err="1"/>
              <a:t>dizinine</a:t>
            </a:r>
            <a:r>
              <a:rPr lang="en-US" sz="1700" dirty="0"/>
              <a:t> </a:t>
            </a:r>
            <a:r>
              <a:rPr lang="en-US" sz="1700" dirty="0" err="1"/>
              <a:t>gönder</a:t>
            </a:r>
            <a:r>
              <a:rPr lang="en-US" sz="1700" dirty="0"/>
              <a:t>. </a:t>
            </a:r>
            <a:r>
              <a:rPr lang="en-US" sz="1700" dirty="0" err="1"/>
              <a:t>Daha</a:t>
            </a:r>
            <a:r>
              <a:rPr lang="en-US" sz="1700" dirty="0"/>
              <a:t> </a:t>
            </a:r>
            <a:r>
              <a:rPr lang="en-US" sz="1700" dirty="0" err="1"/>
              <a:t>sonrasında</a:t>
            </a:r>
            <a:r>
              <a:rPr lang="en-US" sz="1700" dirty="0"/>
              <a:t> MAVEN_HOME </a:t>
            </a:r>
            <a:r>
              <a:rPr lang="en-US" sz="1700" dirty="0" err="1"/>
              <a:t>ve</a:t>
            </a:r>
            <a:r>
              <a:rPr lang="en-US" sz="1700" dirty="0"/>
              <a:t> PATH </a:t>
            </a:r>
            <a:r>
              <a:rPr lang="en-US" sz="1700" dirty="0" err="1"/>
              <a:t>ayarlarını</a:t>
            </a:r>
            <a:r>
              <a:rPr lang="en-US" sz="1700" dirty="0"/>
              <a:t> </a:t>
            </a:r>
            <a:r>
              <a:rPr lang="en-US" sz="1700" dirty="0" err="1"/>
              <a:t>yapmak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/etc/profile.d/maven.sh </a:t>
            </a:r>
            <a:r>
              <a:rPr lang="en-US" sz="1700" dirty="0" err="1"/>
              <a:t>dosyasına</a:t>
            </a:r>
            <a:r>
              <a:rPr lang="en-US" sz="1700" dirty="0"/>
              <a:t> </a:t>
            </a:r>
            <a:r>
              <a:rPr lang="en-US" sz="1700" dirty="0" err="1"/>
              <a:t>gidin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tar -</a:t>
            </a:r>
            <a:r>
              <a:rPr lang="en-US" sz="1700" dirty="0" err="1"/>
              <a:t>xzf</a:t>
            </a:r>
            <a:r>
              <a:rPr lang="en-US" sz="1700" dirty="0"/>
              <a:t> apache-maven-3.9.6-bin.tar.gz -C /opt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ln -s apache-maven-3.9.6/ /opt/maven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nano /etc/profile.d/maven.sh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96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tr-TR" sz="1700" dirty="0"/>
              <a:t>M</a:t>
            </a:r>
            <a:r>
              <a:rPr lang="en-US" sz="1700" dirty="0"/>
              <a:t>AVEN_HOME </a:t>
            </a:r>
            <a:r>
              <a:rPr lang="en-US" sz="1700" dirty="0" err="1"/>
              <a:t>ve</a:t>
            </a:r>
            <a:r>
              <a:rPr lang="en-US" sz="1700" dirty="0"/>
              <a:t> PATH </a:t>
            </a:r>
            <a:r>
              <a:rPr lang="en-US" sz="1700" dirty="0" err="1"/>
              <a:t>ayarlarını</a:t>
            </a:r>
            <a:r>
              <a:rPr lang="en-US" sz="1700" dirty="0"/>
              <a:t> </a:t>
            </a:r>
            <a:r>
              <a:rPr lang="en-US" sz="1700" dirty="0" err="1"/>
              <a:t>yapmak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/etc/profile.d/maven.sh </a:t>
            </a:r>
            <a:r>
              <a:rPr lang="en-US" sz="1700" dirty="0" err="1"/>
              <a:t>dosyasının</a:t>
            </a:r>
            <a:r>
              <a:rPr lang="en-US" sz="1700" dirty="0"/>
              <a:t> </a:t>
            </a:r>
            <a:r>
              <a:rPr lang="en-US" sz="1700" dirty="0" err="1"/>
              <a:t>içerisine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komutlar</a:t>
            </a:r>
            <a:r>
              <a:rPr lang="en-US" sz="1700" dirty="0"/>
              <a:t> </a:t>
            </a:r>
            <a:r>
              <a:rPr lang="en-US" sz="1700" dirty="0" err="1"/>
              <a:t>yazılmalıdır</a:t>
            </a:r>
            <a:r>
              <a:rPr lang="en-US" sz="1700" dirty="0"/>
              <a:t>. (Picture-42)</a:t>
            </a:r>
          </a:p>
          <a:p>
            <a:pPr marL="0" indent="0">
              <a:buNone/>
            </a:pPr>
            <a:r>
              <a:rPr lang="en-US" sz="1700" dirty="0"/>
              <a:t>export JAVA_HOME=/</a:t>
            </a:r>
            <a:r>
              <a:rPr lang="en-US" sz="1700" dirty="0" err="1"/>
              <a:t>usr</a:t>
            </a:r>
            <a:r>
              <a:rPr lang="en-US" sz="1700" dirty="0"/>
              <a:t>/lib/</a:t>
            </a:r>
            <a:r>
              <a:rPr lang="en-US" sz="1700" dirty="0" err="1"/>
              <a:t>jvm</a:t>
            </a:r>
            <a:r>
              <a:rPr lang="en-US" sz="1700" dirty="0"/>
              <a:t>/java-17-openjdk-amd64/</a:t>
            </a:r>
          </a:p>
          <a:p>
            <a:pPr marL="0" indent="0">
              <a:buNone/>
            </a:pPr>
            <a:r>
              <a:rPr lang="en-US" sz="1700" dirty="0"/>
              <a:t>export M2_HOME=/</a:t>
            </a:r>
            <a:r>
              <a:rPr lang="en-US" sz="1700" dirty="0" err="1"/>
              <a:t>usr</a:t>
            </a:r>
            <a:r>
              <a:rPr lang="en-US" sz="1700" dirty="0"/>
              <a:t>/local/maven</a:t>
            </a:r>
          </a:p>
          <a:p>
            <a:pPr marL="0" indent="0">
              <a:buNone/>
            </a:pPr>
            <a:r>
              <a:rPr lang="en-US" sz="1700" dirty="0"/>
              <a:t>export MAVE_HOME=/</a:t>
            </a:r>
            <a:r>
              <a:rPr lang="en-US" sz="1700" dirty="0" err="1"/>
              <a:t>usr</a:t>
            </a:r>
            <a:r>
              <a:rPr lang="en-US" sz="1700" dirty="0"/>
              <a:t>/local/maven</a:t>
            </a:r>
          </a:p>
          <a:p>
            <a:pPr marL="0" indent="0">
              <a:buNone/>
            </a:pPr>
            <a:r>
              <a:rPr lang="en-US" sz="1700" dirty="0"/>
              <a:t>export PATH=${M2_HOME}/bin:${PATH}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5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 err="1"/>
              <a:t>Yapılan</a:t>
            </a:r>
            <a:r>
              <a:rPr lang="en-US" sz="1700" dirty="0"/>
              <a:t> </a:t>
            </a:r>
            <a:r>
              <a:rPr lang="en-US" sz="1700" dirty="0" err="1"/>
              <a:t>değişikleri</a:t>
            </a:r>
            <a:r>
              <a:rPr lang="en-US" sz="1700" dirty="0"/>
              <a:t> </a:t>
            </a:r>
            <a:r>
              <a:rPr lang="en-US" sz="1700" dirty="0" err="1"/>
              <a:t>çalışabilmesi</a:t>
            </a:r>
            <a:r>
              <a:rPr lang="en-US" sz="1700" dirty="0"/>
              <a:t> /etc/profile.d/maven.sh </a:t>
            </a:r>
            <a:r>
              <a:rPr lang="en-US" sz="1700" dirty="0" err="1"/>
              <a:t>resetlenmesi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$ source /etc/profile.d/maven.sh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Maven, </a:t>
            </a:r>
            <a:r>
              <a:rPr lang="en-US" sz="1700" dirty="0" err="1"/>
              <a:t>versiyonu</a:t>
            </a:r>
            <a:r>
              <a:rPr lang="en-US" sz="1700" dirty="0"/>
              <a:t> </a:t>
            </a:r>
            <a:r>
              <a:rPr lang="en-US" sz="1700" dirty="0" err="1"/>
              <a:t>kontrol</a:t>
            </a:r>
            <a:r>
              <a:rPr lang="en-US" sz="1700" dirty="0"/>
              <a:t> </a:t>
            </a:r>
            <a:r>
              <a:rPr lang="en-US" sz="1700" dirty="0" err="1"/>
              <a:t>edelim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mvn</a:t>
            </a:r>
            <a:r>
              <a:rPr lang="en-US" sz="1700" dirty="0"/>
              <a:t> -version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 err="1"/>
              <a:t>Çalışmaması</a:t>
            </a:r>
            <a:r>
              <a:rPr lang="en-US" sz="1700" dirty="0"/>
              <a:t> normal </a:t>
            </a:r>
            <a:r>
              <a:rPr lang="en-US" sz="1700" dirty="0" err="1"/>
              <a:t>sadece</a:t>
            </a:r>
            <a:r>
              <a:rPr lang="en-US" sz="1700" dirty="0"/>
              <a:t> </a:t>
            </a:r>
            <a:r>
              <a:rPr lang="en-US" sz="1700" dirty="0" err="1"/>
              <a:t>ayarları</a:t>
            </a:r>
            <a:r>
              <a:rPr lang="en-US" sz="1700" dirty="0"/>
              <a:t> </a:t>
            </a:r>
            <a:r>
              <a:rPr lang="en-US" sz="1700" dirty="0" err="1"/>
              <a:t>yapıldı</a:t>
            </a:r>
            <a:r>
              <a:rPr lang="en-US" sz="1700" dirty="0"/>
              <a:t>. </a:t>
            </a:r>
            <a:r>
              <a:rPr lang="en-US" sz="1700" dirty="0" err="1"/>
              <a:t>Şimdi</a:t>
            </a:r>
            <a:r>
              <a:rPr lang="en-US" sz="1700" dirty="0"/>
              <a:t> de </a:t>
            </a:r>
            <a:r>
              <a:rPr lang="en-US" sz="1700" dirty="0" err="1"/>
              <a:t>indirilip</a:t>
            </a:r>
            <a:r>
              <a:rPr lang="en-US" sz="1700" dirty="0"/>
              <a:t> </a:t>
            </a:r>
            <a:r>
              <a:rPr lang="en-US" sz="1700" dirty="0" err="1"/>
              <a:t>kurulması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apt install maven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3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Visual Studio Code, Microsoft </a:t>
            </a:r>
            <a:r>
              <a:rPr lang="en-US" sz="1700" dirty="0" err="1"/>
              <a:t>tarafından</a:t>
            </a:r>
            <a:r>
              <a:rPr lang="en-US" sz="1700" dirty="0"/>
              <a:t> Windows, Linux </a:t>
            </a:r>
            <a:r>
              <a:rPr lang="en-US" sz="1700" dirty="0" err="1"/>
              <a:t>ve</a:t>
            </a:r>
            <a:r>
              <a:rPr lang="en-US" sz="1700" dirty="0"/>
              <a:t> MacOS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geliştirilen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kaynak</a:t>
            </a:r>
            <a:r>
              <a:rPr lang="en-US" sz="1700" dirty="0"/>
              <a:t> </a:t>
            </a:r>
            <a:r>
              <a:rPr lang="en-US" sz="1700" dirty="0" err="1"/>
              <a:t>kodu</a:t>
            </a:r>
            <a:r>
              <a:rPr lang="en-US" sz="1700" dirty="0"/>
              <a:t> </a:t>
            </a:r>
            <a:r>
              <a:rPr lang="en-US" sz="1700" dirty="0" err="1"/>
              <a:t>düzenleyicisidir</a:t>
            </a:r>
            <a:r>
              <a:rPr lang="en-US" sz="1700" dirty="0"/>
              <a:t>.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</a:t>
            </a:r>
            <a:r>
              <a:rPr lang="en-US" sz="1700" dirty="0" err="1"/>
              <a:t>aşağıdaki</a:t>
            </a:r>
            <a:r>
              <a:rPr lang="en-US" sz="1700" dirty="0"/>
              <a:t> </a:t>
            </a:r>
            <a:r>
              <a:rPr lang="en-US" sz="1700" dirty="0" err="1"/>
              <a:t>komutu</a:t>
            </a:r>
            <a:r>
              <a:rPr lang="en-US" sz="1700" dirty="0"/>
              <a:t> </a:t>
            </a:r>
            <a:r>
              <a:rPr lang="en-US" sz="1700" dirty="0" err="1"/>
              <a:t>çalıştırın</a:t>
            </a:r>
            <a:r>
              <a:rPr lang="en-US" sz="1700" dirty="0"/>
              <a:t>. 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$ </a:t>
            </a:r>
            <a:r>
              <a:rPr lang="en-US" sz="1700" dirty="0" err="1"/>
              <a:t>sudo</a:t>
            </a:r>
            <a:r>
              <a:rPr lang="en-US" sz="1700" dirty="0"/>
              <a:t> snap install code --classic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2137" y="1125809"/>
            <a:ext cx="6920102" cy="47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900" dirty="0"/>
              <a:t>Apache Tomcat, java </a:t>
            </a:r>
            <a:r>
              <a:rPr lang="en-US" sz="900" dirty="0" err="1"/>
              <a:t>tabanlı</a:t>
            </a:r>
            <a:r>
              <a:rPr lang="en-US" sz="900" dirty="0"/>
              <a:t> web </a:t>
            </a:r>
            <a:r>
              <a:rPr lang="en-US" sz="900" dirty="0" err="1"/>
              <a:t>uygulamalarını</a:t>
            </a:r>
            <a:r>
              <a:rPr lang="en-US" sz="900" dirty="0"/>
              <a:t> </a:t>
            </a:r>
            <a:r>
              <a:rPr lang="en-US" sz="900" dirty="0" err="1"/>
              <a:t>yayınlamak</a:t>
            </a:r>
            <a:r>
              <a:rPr lang="en-US" sz="900" dirty="0"/>
              <a:t> </a:t>
            </a:r>
            <a:r>
              <a:rPr lang="en-US" sz="900" dirty="0" err="1"/>
              <a:t>için</a:t>
            </a:r>
            <a:r>
              <a:rPr lang="en-US" sz="900" dirty="0"/>
              <a:t> </a:t>
            </a:r>
            <a:r>
              <a:rPr lang="en-US" sz="900" dirty="0" err="1"/>
              <a:t>kullanılan</a:t>
            </a:r>
            <a:r>
              <a:rPr lang="en-US" sz="900" dirty="0"/>
              <a:t> web </a:t>
            </a:r>
            <a:r>
              <a:rPr lang="en-US" sz="900" dirty="0" err="1"/>
              <a:t>sunucusudur</a:t>
            </a:r>
            <a:r>
              <a:rPr lang="en-US" sz="900" dirty="0"/>
              <a:t>. Java, Java EE </a:t>
            </a:r>
            <a:r>
              <a:rPr lang="en-US" sz="900" dirty="0" err="1"/>
              <a:t>veya</a:t>
            </a:r>
            <a:r>
              <a:rPr lang="en-US" sz="900" dirty="0"/>
              <a:t> Java </a:t>
            </a:r>
            <a:r>
              <a:rPr lang="en-US" sz="900" dirty="0" err="1"/>
              <a:t>Teknolojileri</a:t>
            </a:r>
            <a:r>
              <a:rPr lang="en-US" sz="900" dirty="0"/>
              <a:t> </a:t>
            </a:r>
            <a:r>
              <a:rPr lang="en-US" sz="900" dirty="0" err="1"/>
              <a:t>içerisinde</a:t>
            </a:r>
            <a:r>
              <a:rPr lang="en-US" sz="900" dirty="0"/>
              <a:t> Java Servlet, </a:t>
            </a:r>
            <a:r>
              <a:rPr lang="en-US" sz="900" dirty="0" err="1"/>
              <a:t>JavaServer</a:t>
            </a:r>
            <a:r>
              <a:rPr lang="en-US" sz="900" dirty="0"/>
              <a:t> Pages, Java Expression Language, Java WebSocket </a:t>
            </a:r>
            <a:r>
              <a:rPr lang="en-US" sz="900" dirty="0" err="1"/>
              <a:t>gibi</a:t>
            </a:r>
            <a:r>
              <a:rPr lang="en-US" sz="900" dirty="0"/>
              <a:t> </a:t>
            </a:r>
            <a:r>
              <a:rPr lang="en-US" sz="900" dirty="0" err="1"/>
              <a:t>çeşitli</a:t>
            </a:r>
            <a:r>
              <a:rPr lang="en-US" sz="900" dirty="0"/>
              <a:t> </a:t>
            </a:r>
            <a:r>
              <a:rPr lang="en-US" sz="900" dirty="0" err="1"/>
              <a:t>teknolojiler</a:t>
            </a:r>
            <a:r>
              <a:rPr lang="en-US" sz="900" dirty="0"/>
              <a:t> </a:t>
            </a:r>
            <a:r>
              <a:rPr lang="en-US" sz="900" dirty="0" err="1"/>
              <a:t>yer</a:t>
            </a:r>
            <a:r>
              <a:rPr lang="en-US" sz="900" dirty="0"/>
              <a:t> </a:t>
            </a:r>
            <a:r>
              <a:rPr lang="en-US" sz="900" dirty="0" err="1"/>
              <a:t>alır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 err="1"/>
              <a:t>Tomcat'i</a:t>
            </a:r>
            <a:r>
              <a:rPr lang="en-US" sz="900" dirty="0"/>
              <a:t> </a:t>
            </a:r>
            <a:r>
              <a:rPr lang="en-US" sz="900" dirty="0" err="1"/>
              <a:t>indirip</a:t>
            </a:r>
            <a:r>
              <a:rPr lang="en-US" sz="900" dirty="0"/>
              <a:t> </a:t>
            </a:r>
            <a:r>
              <a:rPr lang="en-US" sz="900" dirty="0" err="1"/>
              <a:t>kurmadan</a:t>
            </a:r>
            <a:r>
              <a:rPr lang="en-US" sz="900" dirty="0"/>
              <a:t> </a:t>
            </a:r>
            <a:r>
              <a:rPr lang="en-US" sz="900" dirty="0" err="1"/>
              <a:t>önce</a:t>
            </a:r>
            <a:r>
              <a:rPr lang="en-US" sz="900" dirty="0"/>
              <a:t> , Ubuntu ( OpenJDK ) </a:t>
            </a:r>
            <a:r>
              <a:rPr lang="en-US" sz="900" dirty="0" err="1"/>
              <a:t>için</a:t>
            </a:r>
            <a:r>
              <a:rPr lang="en-US" sz="900" dirty="0"/>
              <a:t> </a:t>
            </a:r>
            <a:r>
              <a:rPr lang="en-US" sz="900" dirty="0" err="1"/>
              <a:t>gerekli</a:t>
            </a:r>
            <a:r>
              <a:rPr lang="en-US" sz="900" dirty="0"/>
              <a:t> Java </a:t>
            </a:r>
            <a:r>
              <a:rPr lang="en-US" sz="900" dirty="0" err="1"/>
              <a:t>kurulumuna</a:t>
            </a:r>
            <a:r>
              <a:rPr lang="en-US" sz="900" dirty="0"/>
              <a:t> </a:t>
            </a:r>
            <a:r>
              <a:rPr lang="en-US" sz="900" dirty="0" err="1"/>
              <a:t>sahip</a:t>
            </a:r>
            <a:r>
              <a:rPr lang="en-US" sz="900" dirty="0"/>
              <a:t> </a:t>
            </a:r>
            <a:r>
              <a:rPr lang="en-US" sz="900" dirty="0" err="1"/>
              <a:t>olduğunuzdan</a:t>
            </a:r>
            <a:r>
              <a:rPr lang="en-US" sz="900" dirty="0"/>
              <a:t> </a:t>
            </a:r>
            <a:r>
              <a:rPr lang="en-US" sz="900" dirty="0" err="1"/>
              <a:t>emin</a:t>
            </a:r>
            <a:r>
              <a:rPr lang="en-US" sz="900" dirty="0"/>
              <a:t> </a:t>
            </a:r>
            <a:r>
              <a:rPr lang="en-US" sz="900" dirty="0" err="1"/>
              <a:t>olun</a:t>
            </a:r>
            <a:r>
              <a:rPr lang="en-US" sz="900" dirty="0"/>
              <a:t>. </a:t>
            </a:r>
            <a:r>
              <a:rPr lang="en-US" sz="900" dirty="0" err="1"/>
              <a:t>Aşağıdaki</a:t>
            </a:r>
            <a:r>
              <a:rPr lang="en-US" sz="900" dirty="0"/>
              <a:t> </a:t>
            </a:r>
            <a:r>
              <a:rPr lang="en-US" sz="900" dirty="0" err="1"/>
              <a:t>komutu</a:t>
            </a:r>
            <a:r>
              <a:rPr lang="en-US" sz="900" dirty="0"/>
              <a:t> </a:t>
            </a:r>
            <a:r>
              <a:rPr lang="en-US" sz="900" dirty="0" err="1"/>
              <a:t>kullanarak</a:t>
            </a:r>
            <a:r>
              <a:rPr lang="en-US" sz="900" dirty="0"/>
              <a:t> Java </a:t>
            </a:r>
            <a:r>
              <a:rPr lang="en-US" sz="900" dirty="0" err="1"/>
              <a:t>sürümünü</a:t>
            </a:r>
            <a:r>
              <a:rPr lang="en-US" sz="900" dirty="0"/>
              <a:t> </a:t>
            </a:r>
            <a:r>
              <a:rPr lang="en-US" sz="900" dirty="0" err="1"/>
              <a:t>kontrol</a:t>
            </a:r>
            <a:r>
              <a:rPr lang="en-US" sz="900" dirty="0"/>
              <a:t> </a:t>
            </a:r>
            <a:r>
              <a:rPr lang="en-US" sz="900" dirty="0" err="1"/>
              <a:t>edin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$ java -version</a:t>
            </a:r>
          </a:p>
          <a:p>
            <a:pPr marL="0" indent="0">
              <a:buNone/>
            </a:pPr>
            <a:r>
              <a:rPr lang="en-US" sz="900" dirty="0" err="1"/>
              <a:t>OpenJDK'nız</a:t>
            </a:r>
            <a:r>
              <a:rPr lang="en-US" sz="900" dirty="0"/>
              <a:t> </a:t>
            </a:r>
            <a:r>
              <a:rPr lang="en-US" sz="900" dirty="0" err="1"/>
              <a:t>yoksa</a:t>
            </a:r>
            <a:r>
              <a:rPr lang="en-US" sz="900" dirty="0"/>
              <a:t> </a:t>
            </a:r>
            <a:r>
              <a:rPr lang="en-US" sz="900" dirty="0" err="1"/>
              <a:t>veya</a:t>
            </a:r>
            <a:r>
              <a:rPr lang="en-US" sz="900" dirty="0"/>
              <a:t> Java 8'den </a:t>
            </a:r>
            <a:r>
              <a:rPr lang="en-US" sz="900" dirty="0" err="1"/>
              <a:t>daha</a:t>
            </a:r>
            <a:r>
              <a:rPr lang="en-US" sz="900" dirty="0"/>
              <a:t> </a:t>
            </a:r>
            <a:r>
              <a:rPr lang="en-US" sz="900" dirty="0" err="1"/>
              <a:t>eski</a:t>
            </a:r>
            <a:r>
              <a:rPr lang="en-US" sz="900" dirty="0"/>
              <a:t>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sürümünüz</a:t>
            </a:r>
            <a:r>
              <a:rPr lang="en-US" sz="900" dirty="0"/>
              <a:t> </a:t>
            </a:r>
            <a:r>
              <a:rPr lang="en-US" sz="900" dirty="0" err="1"/>
              <a:t>varsa</a:t>
            </a:r>
            <a:r>
              <a:rPr lang="en-US" sz="900" dirty="0"/>
              <a:t>, </a:t>
            </a:r>
            <a:r>
              <a:rPr lang="en-US" sz="900" dirty="0" err="1"/>
              <a:t>aşağıdaki</a:t>
            </a:r>
            <a:r>
              <a:rPr lang="en-US" sz="900" dirty="0"/>
              <a:t> </a:t>
            </a:r>
            <a:r>
              <a:rPr lang="en-US" sz="900" dirty="0" err="1"/>
              <a:t>komutu</a:t>
            </a:r>
            <a:r>
              <a:rPr lang="en-US" sz="900" dirty="0"/>
              <a:t> </a:t>
            </a:r>
            <a:r>
              <a:rPr lang="en-US" sz="900" dirty="0" err="1"/>
              <a:t>kullanarak</a:t>
            </a:r>
            <a:r>
              <a:rPr lang="en-US" sz="900" dirty="0"/>
              <a:t> OpenJDK </a:t>
            </a:r>
            <a:r>
              <a:rPr lang="en-US" sz="900" dirty="0" err="1"/>
              <a:t>yükleyin</a:t>
            </a:r>
            <a:r>
              <a:rPr lang="en-US" sz="900" dirty="0"/>
              <a:t>. </a:t>
            </a:r>
          </a:p>
          <a:p>
            <a:pPr marL="0" indent="0">
              <a:buNone/>
            </a:pPr>
            <a:r>
              <a:rPr lang="en-US" sz="900" dirty="0"/>
              <a:t>$ </a:t>
            </a:r>
            <a:r>
              <a:rPr lang="en-US" sz="900" dirty="0" err="1"/>
              <a:t>sudo</a:t>
            </a:r>
            <a:r>
              <a:rPr lang="en-US" sz="900" dirty="0"/>
              <a:t> apt install default-</a:t>
            </a:r>
            <a:r>
              <a:rPr lang="en-US" sz="900" dirty="0" err="1"/>
              <a:t>jdk</a:t>
            </a:r>
            <a:endParaRPr lang="en-US" sz="900" dirty="0"/>
          </a:p>
          <a:p>
            <a:pPr marL="0" indent="0">
              <a:buNone/>
            </a:pPr>
            <a:r>
              <a:rPr lang="en-US" sz="900" dirty="0" err="1"/>
              <a:t>Güvenlik</a:t>
            </a:r>
            <a:r>
              <a:rPr lang="en-US" sz="900" dirty="0"/>
              <a:t> </a:t>
            </a:r>
            <a:r>
              <a:rPr lang="en-US" sz="900" dirty="0" err="1"/>
              <a:t>nedeniyle</a:t>
            </a:r>
            <a:r>
              <a:rPr lang="en-US" sz="900" dirty="0"/>
              <a:t> </a:t>
            </a:r>
            <a:r>
              <a:rPr lang="en-US" sz="900" dirty="0" err="1"/>
              <a:t>Tomcat'i</a:t>
            </a:r>
            <a:r>
              <a:rPr lang="en-US" sz="900" dirty="0"/>
              <a:t> root </a:t>
            </a:r>
            <a:r>
              <a:rPr lang="en-US" sz="900" dirty="0" err="1"/>
              <a:t>altında</a:t>
            </a:r>
            <a:r>
              <a:rPr lang="en-US" sz="900" dirty="0"/>
              <a:t> </a:t>
            </a:r>
            <a:r>
              <a:rPr lang="en-US" sz="900" dirty="0" err="1"/>
              <a:t>çalıştırmayın</a:t>
            </a:r>
            <a:r>
              <a:rPr lang="en-US" sz="900" dirty="0"/>
              <a:t>. Apache Tomcat </a:t>
            </a:r>
            <a:r>
              <a:rPr lang="en-US" sz="900" dirty="0" err="1"/>
              <a:t>hizmetini</a:t>
            </a:r>
            <a:r>
              <a:rPr lang="en-US" sz="900" dirty="0"/>
              <a:t> </a:t>
            </a:r>
            <a:r>
              <a:rPr lang="en-US" sz="900" dirty="0" err="1"/>
              <a:t>dizinden</a:t>
            </a:r>
            <a:r>
              <a:rPr lang="en-US" sz="900" dirty="0"/>
              <a:t> </a:t>
            </a:r>
            <a:r>
              <a:rPr lang="en-US" sz="900" dirty="0" err="1"/>
              <a:t>çalıştırmak</a:t>
            </a:r>
            <a:r>
              <a:rPr lang="en-US" sz="900" dirty="0"/>
              <a:t> </a:t>
            </a:r>
            <a:r>
              <a:rPr lang="en-US" sz="900" dirty="0" err="1"/>
              <a:t>için</a:t>
            </a:r>
            <a:r>
              <a:rPr lang="en-US" sz="900" dirty="0"/>
              <a:t> /opt/tomcat </a:t>
            </a:r>
            <a:r>
              <a:rPr lang="en-US" sz="900" dirty="0" err="1"/>
              <a:t>dizinine</a:t>
            </a:r>
            <a:r>
              <a:rPr lang="en-US" sz="900" dirty="0"/>
              <a:t> yeni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grup</a:t>
            </a:r>
            <a:r>
              <a:rPr lang="en-US" sz="900" dirty="0"/>
              <a:t> </a:t>
            </a:r>
            <a:r>
              <a:rPr lang="en-US" sz="900" dirty="0" err="1"/>
              <a:t>ve</a:t>
            </a:r>
            <a:r>
              <a:rPr lang="en-US" sz="900" dirty="0"/>
              <a:t> </a:t>
            </a:r>
            <a:r>
              <a:rPr lang="en-US" sz="900" dirty="0" err="1"/>
              <a:t>sistem</a:t>
            </a:r>
            <a:r>
              <a:rPr lang="en-US" sz="900" dirty="0"/>
              <a:t> </a:t>
            </a:r>
            <a:r>
              <a:rPr lang="en-US" sz="900" dirty="0" err="1"/>
              <a:t>kullanıcısı</a:t>
            </a:r>
            <a:r>
              <a:rPr lang="en-US" sz="900" dirty="0"/>
              <a:t> </a:t>
            </a:r>
            <a:r>
              <a:rPr lang="en-US" sz="900" dirty="0" err="1"/>
              <a:t>oluşturun</a:t>
            </a:r>
            <a:r>
              <a:rPr lang="en-US" sz="900" dirty="0"/>
              <a:t>. </a:t>
            </a:r>
          </a:p>
          <a:p>
            <a:pPr marL="0" indent="0">
              <a:buNone/>
            </a:pPr>
            <a:r>
              <a:rPr lang="en-US" sz="900" dirty="0"/>
              <a:t>$ </a:t>
            </a:r>
            <a:r>
              <a:rPr lang="en-US" sz="900" dirty="0" err="1"/>
              <a:t>sudo</a:t>
            </a:r>
            <a:r>
              <a:rPr lang="en-US" sz="900" dirty="0"/>
              <a:t> </a:t>
            </a:r>
            <a:r>
              <a:rPr lang="en-US" sz="900" dirty="0" err="1"/>
              <a:t>groupadd</a:t>
            </a:r>
            <a:r>
              <a:rPr lang="en-US" sz="900" dirty="0"/>
              <a:t> tomcat</a:t>
            </a:r>
          </a:p>
          <a:p>
            <a:pPr marL="0" indent="0">
              <a:buNone/>
            </a:pPr>
            <a:r>
              <a:rPr lang="en-US" sz="900" dirty="0"/>
              <a:t>$ </a:t>
            </a:r>
            <a:r>
              <a:rPr lang="en-US" sz="900" dirty="0" err="1"/>
              <a:t>sudo</a:t>
            </a:r>
            <a:r>
              <a:rPr lang="en-US" sz="900" dirty="0"/>
              <a:t> </a:t>
            </a:r>
            <a:r>
              <a:rPr lang="en-US" sz="900" dirty="0" err="1"/>
              <a:t>useradd</a:t>
            </a:r>
            <a:r>
              <a:rPr lang="en-US" sz="900" dirty="0"/>
              <a:t> -s /bin/false -g tomcat -d /opt/tomcat </a:t>
            </a:r>
            <a:r>
              <a:rPr lang="en-US" sz="900" dirty="0" err="1"/>
              <a:t>tomcat</a:t>
            </a:r>
            <a:endParaRPr lang="en-US" sz="900" dirty="0"/>
          </a:p>
        </p:txBody>
      </p:sp>
      <p:pic>
        <p:nvPicPr>
          <p:cNvPr id="5" name="İçerik Yer Tutucusu 4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01184" y="1108505"/>
            <a:ext cx="6922008" cy="47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56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Apache Tomcat </a:t>
            </a:r>
            <a:r>
              <a:rPr lang="en-US" sz="1400" dirty="0" err="1"/>
              <a:t>sitesine</a:t>
            </a:r>
            <a:r>
              <a:rPr lang="en-US" sz="1400" dirty="0"/>
              <a:t> </a:t>
            </a:r>
            <a:r>
              <a:rPr lang="en-US" sz="1400" dirty="0" err="1"/>
              <a:t>giderek</a:t>
            </a:r>
            <a:r>
              <a:rPr lang="en-US" sz="1400" dirty="0"/>
              <a:t> hangi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sistemine</a:t>
            </a:r>
            <a:r>
              <a:rPr lang="en-US" sz="1400" dirty="0"/>
              <a:t> </a:t>
            </a:r>
            <a:r>
              <a:rPr lang="en-US" sz="1400" dirty="0" err="1"/>
              <a:t>sahip</a:t>
            </a:r>
            <a:r>
              <a:rPr lang="en-US" sz="1400" dirty="0"/>
              <a:t> </a:t>
            </a:r>
            <a:r>
              <a:rPr lang="en-US" sz="1400" dirty="0" err="1"/>
              <a:t>iseniz</a:t>
            </a:r>
            <a:r>
              <a:rPr lang="en-US" sz="1400" dirty="0"/>
              <a:t> </a:t>
            </a:r>
            <a:r>
              <a:rPr lang="en-US" sz="1400" dirty="0" err="1"/>
              <a:t>onu</a:t>
            </a:r>
            <a:r>
              <a:rPr lang="en-US" sz="1400" dirty="0"/>
              <a:t> </a:t>
            </a:r>
            <a:r>
              <a:rPr lang="en-US" sz="1400" dirty="0" err="1"/>
              <a:t>seçin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1663"/>
            <a:ext cx="6922008" cy="47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9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Apache Tomcat</a:t>
            </a:r>
            <a:r>
              <a:rPr lang="tr-TR" sz="1400" dirty="0"/>
              <a:t> kendi</a:t>
            </a:r>
            <a:r>
              <a:rPr lang="en-US" sz="1400" dirty="0"/>
              <a:t> </a:t>
            </a:r>
            <a:r>
              <a:rPr lang="en-US" sz="1400" dirty="0" err="1"/>
              <a:t>sitesine</a:t>
            </a:r>
            <a:r>
              <a:rPr lang="en-US" sz="1400" dirty="0"/>
              <a:t> </a:t>
            </a:r>
            <a:r>
              <a:rPr lang="en-US" sz="1400" dirty="0" err="1"/>
              <a:t>giderek</a:t>
            </a:r>
            <a:r>
              <a:rPr lang="en-US" sz="1400" dirty="0"/>
              <a:t> hangi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sistemine</a:t>
            </a:r>
            <a:r>
              <a:rPr lang="en-US" sz="1400" dirty="0"/>
              <a:t> </a:t>
            </a:r>
            <a:r>
              <a:rPr lang="en-US" sz="1400" dirty="0" err="1"/>
              <a:t>sahip</a:t>
            </a:r>
            <a:r>
              <a:rPr lang="en-US" sz="1400" dirty="0"/>
              <a:t> </a:t>
            </a:r>
            <a:r>
              <a:rPr lang="en-US" sz="1400" dirty="0" err="1"/>
              <a:t>iseniz</a:t>
            </a:r>
            <a:r>
              <a:rPr lang="en-US" sz="1400" dirty="0"/>
              <a:t> </a:t>
            </a:r>
            <a:r>
              <a:rPr lang="en-US" sz="1400" dirty="0" err="1"/>
              <a:t>onu</a:t>
            </a:r>
            <a:r>
              <a:rPr lang="en-US" sz="1400" dirty="0"/>
              <a:t> </a:t>
            </a:r>
            <a:r>
              <a:rPr lang="en-US" sz="1400" dirty="0" err="1"/>
              <a:t>seçin</a:t>
            </a:r>
            <a:r>
              <a:rPr lang="tr-TR" sz="1400" dirty="0"/>
              <a:t> ve indirin.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1663"/>
            <a:ext cx="6922008" cy="47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İndirilen</a:t>
            </a:r>
            <a:r>
              <a:rPr lang="en-US" sz="1400" dirty="0"/>
              <a:t> tomcat, tar.gz </a:t>
            </a:r>
            <a:r>
              <a:rPr lang="en-US" sz="1400" dirty="0" err="1"/>
              <a:t>dosyasından</a:t>
            </a:r>
            <a:r>
              <a:rPr lang="en-US" sz="1400" dirty="0"/>
              <a:t> </a:t>
            </a:r>
            <a:r>
              <a:rPr lang="en-US" sz="1400" dirty="0" err="1"/>
              <a:t>çıkarın</a:t>
            </a:r>
            <a:r>
              <a:rPr lang="en-US" sz="1400" dirty="0"/>
              <a:t>. /opt </a:t>
            </a:r>
            <a:r>
              <a:rPr lang="en-US" sz="1400" dirty="0" err="1"/>
              <a:t>dizinin</a:t>
            </a:r>
            <a:r>
              <a:rPr lang="en-US" sz="1400" dirty="0"/>
              <a:t> </a:t>
            </a:r>
            <a:r>
              <a:rPr lang="en-US" sz="1400" dirty="0" err="1"/>
              <a:t>altına</a:t>
            </a:r>
            <a:r>
              <a:rPr lang="en-US" sz="1400" dirty="0"/>
              <a:t> tomcat </a:t>
            </a:r>
            <a:r>
              <a:rPr lang="en-US" sz="1400" dirty="0" err="1"/>
              <a:t>dizini</a:t>
            </a:r>
            <a:r>
              <a:rPr lang="en-US" sz="1400" dirty="0"/>
              <a:t> </a:t>
            </a:r>
            <a:r>
              <a:rPr lang="en-US" sz="1400" dirty="0" err="1"/>
              <a:t>oluşturun</a:t>
            </a:r>
            <a:r>
              <a:rPr lang="en-US" sz="1400" dirty="0"/>
              <a:t>. tomcat </a:t>
            </a:r>
            <a:r>
              <a:rPr lang="en-US" sz="1400" dirty="0" err="1"/>
              <a:t>dizinin</a:t>
            </a:r>
            <a:r>
              <a:rPr lang="en-US" sz="1400" dirty="0"/>
              <a:t> </a:t>
            </a:r>
            <a:r>
              <a:rPr lang="en-US" sz="1400" dirty="0" err="1"/>
              <a:t>içerisine</a:t>
            </a:r>
            <a:r>
              <a:rPr lang="en-US" sz="1400" dirty="0"/>
              <a:t> tar.gz </a:t>
            </a:r>
            <a:r>
              <a:rPr lang="en-US" sz="1400" dirty="0" err="1"/>
              <a:t>dosyasından</a:t>
            </a:r>
            <a:r>
              <a:rPr lang="en-US" sz="1400" dirty="0"/>
              <a:t> </a:t>
            </a:r>
            <a:r>
              <a:rPr lang="en-US" sz="1400" dirty="0" err="1"/>
              <a:t>çıkartılan</a:t>
            </a:r>
            <a:r>
              <a:rPr lang="en-US" sz="1400" dirty="0"/>
              <a:t>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taşıyın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mkdir</a:t>
            </a:r>
            <a:r>
              <a:rPr lang="en-US" sz="1400" dirty="0"/>
              <a:t> /opt/tomcat</a:t>
            </a:r>
          </a:p>
          <a:p>
            <a:pPr marL="0" indent="0"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tar -</a:t>
            </a:r>
            <a:r>
              <a:rPr lang="en-US" sz="1400" dirty="0" err="1"/>
              <a:t>xzvf</a:t>
            </a:r>
            <a:r>
              <a:rPr lang="en-US" sz="1400" dirty="0"/>
              <a:t> apache-tomcat-9.0.86.tar.gz -C /opt/tomcat --strip-components=1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63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Oluşturduğunuz</a:t>
            </a:r>
            <a:r>
              <a:rPr lang="en-US" sz="1400" dirty="0"/>
              <a:t> yeni Tomcat </a:t>
            </a:r>
            <a:r>
              <a:rPr lang="en-US" sz="1400" dirty="0" err="1"/>
              <a:t>kullanıcısının</a:t>
            </a:r>
            <a:r>
              <a:rPr lang="en-US" sz="1400" dirty="0"/>
              <a:t> execute </a:t>
            </a:r>
            <a:r>
              <a:rPr lang="en-US" sz="1400" dirty="0" err="1"/>
              <a:t>ayrıcalıkları</a:t>
            </a:r>
            <a:r>
              <a:rPr lang="en-US" sz="1400" dirty="0"/>
              <a:t> yok </a:t>
            </a:r>
            <a:r>
              <a:rPr lang="en-US" sz="1400" dirty="0" err="1"/>
              <a:t>ancak</a:t>
            </a:r>
            <a:r>
              <a:rPr lang="en-US" sz="1400" dirty="0"/>
              <a:t> </a:t>
            </a:r>
            <a:r>
              <a:rPr lang="en-US" sz="1400" dirty="0" err="1"/>
              <a:t>kurulum</a:t>
            </a:r>
            <a:r>
              <a:rPr lang="en-US" sz="1400" dirty="0"/>
              <a:t> </a:t>
            </a:r>
            <a:r>
              <a:rPr lang="en-US" sz="1400" dirty="0" err="1"/>
              <a:t>dizinine</a:t>
            </a:r>
            <a:r>
              <a:rPr lang="en-US" sz="1400" dirty="0"/>
              <a:t> </a:t>
            </a:r>
            <a:r>
              <a:rPr lang="en-US" sz="1400" dirty="0" err="1"/>
              <a:t>erişmesi</a:t>
            </a:r>
            <a:r>
              <a:rPr lang="en-US" sz="1400" dirty="0"/>
              <a:t> </a:t>
            </a:r>
            <a:r>
              <a:rPr lang="en-US" sz="1400" dirty="0" err="1"/>
              <a:t>gerekiyor</a:t>
            </a:r>
            <a:r>
              <a:rPr lang="en-US" sz="1400" dirty="0"/>
              <a:t>. </a:t>
            </a:r>
            <a:r>
              <a:rPr lang="en-US" sz="1400" dirty="0" err="1"/>
              <a:t>Dizin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 execute </a:t>
            </a:r>
            <a:r>
              <a:rPr lang="en-US" sz="1400" dirty="0" err="1"/>
              <a:t>ayrıcalıklarını</a:t>
            </a:r>
            <a:r>
              <a:rPr lang="en-US" sz="1400" dirty="0"/>
              <a:t> </a:t>
            </a:r>
            <a:r>
              <a:rPr lang="en-US" sz="1400" dirty="0" err="1"/>
              <a:t>ayarlamanız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Tomcat </a:t>
            </a:r>
            <a:r>
              <a:rPr lang="en-US" sz="1400" dirty="0" err="1"/>
              <a:t>kurulumunun</a:t>
            </a:r>
            <a:r>
              <a:rPr lang="en-US" sz="1400" dirty="0"/>
              <a:t> </a:t>
            </a:r>
            <a:r>
              <a:rPr lang="en-US" sz="1400" dirty="0" err="1"/>
              <a:t>bulunduğu</a:t>
            </a:r>
            <a:r>
              <a:rPr lang="en-US" sz="1400" dirty="0"/>
              <a:t> </a:t>
            </a:r>
            <a:r>
              <a:rPr lang="en-US" sz="1400" dirty="0" err="1"/>
              <a:t>dizine</a:t>
            </a:r>
            <a:r>
              <a:rPr lang="en-US" sz="1400" dirty="0"/>
              <a:t> </a:t>
            </a:r>
            <a:r>
              <a:rPr lang="en-US" sz="1400" dirty="0" err="1"/>
              <a:t>gidin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/>
              <a:t>cd /opt/tomcat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Aşağıda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komut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tomcat </a:t>
            </a:r>
            <a:r>
              <a:rPr lang="en-US" sz="1400" dirty="0" err="1"/>
              <a:t>grubuna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kullanıcısına</a:t>
            </a:r>
            <a:r>
              <a:rPr lang="en-US" sz="1400" dirty="0"/>
              <a:t> </a:t>
            </a:r>
            <a:r>
              <a:rPr lang="en-US" sz="1400" dirty="0" err="1"/>
              <a:t>kurulum</a:t>
            </a:r>
            <a:r>
              <a:rPr lang="en-US" sz="1400" dirty="0"/>
              <a:t> </a:t>
            </a:r>
            <a:r>
              <a:rPr lang="en-US" sz="1400" dirty="0" err="1"/>
              <a:t>dizini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 </a:t>
            </a:r>
            <a:r>
              <a:rPr lang="en-US" sz="1400" dirty="0" err="1"/>
              <a:t>grup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sahipliği</a:t>
            </a:r>
            <a:r>
              <a:rPr lang="en-US" sz="1400" dirty="0"/>
              <a:t> </a:t>
            </a:r>
            <a:r>
              <a:rPr lang="en-US" sz="1400" dirty="0" err="1"/>
              <a:t>verin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sh</a:t>
            </a:r>
            <a:r>
              <a:rPr lang="en-US" sz="1400" dirty="0"/>
              <a:t> -c '</a:t>
            </a:r>
            <a:r>
              <a:rPr lang="en-US" sz="1400" dirty="0" err="1"/>
              <a:t>chmod</a:t>
            </a:r>
            <a:r>
              <a:rPr lang="en-US" sz="1400" dirty="0"/>
              <a:t> +x /opt/tomcat/bin/*.</a:t>
            </a:r>
            <a:r>
              <a:rPr lang="en-US" sz="1400" dirty="0" err="1"/>
              <a:t>sh</a:t>
            </a:r>
            <a:r>
              <a:rPr lang="en-US" sz="1400" dirty="0"/>
              <a:t>'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0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 </a:t>
            </a:r>
            <a:r>
              <a:rPr lang="en-US" sz="1700" dirty="0" err="1"/>
              <a:t>programı</a:t>
            </a:r>
            <a:r>
              <a:rPr lang="en-US" sz="1700" dirty="0"/>
              <a:t> </a:t>
            </a:r>
            <a:r>
              <a:rPr lang="en-US" sz="1700" dirty="0" err="1"/>
              <a:t>sanal</a:t>
            </a:r>
            <a:r>
              <a:rPr lang="en-US" sz="1700" dirty="0"/>
              <a:t> </a:t>
            </a:r>
            <a:r>
              <a:rPr lang="en-US" sz="1700" dirty="0" err="1"/>
              <a:t>makineler</a:t>
            </a:r>
            <a:r>
              <a:rPr lang="en-US" sz="1700" dirty="0"/>
              <a:t> </a:t>
            </a:r>
            <a:r>
              <a:rPr lang="en-US" sz="1700" dirty="0" err="1"/>
              <a:t>için</a:t>
            </a:r>
            <a:r>
              <a:rPr lang="en-US" sz="1700" dirty="0"/>
              <a:t> NAT </a:t>
            </a:r>
            <a:r>
              <a:rPr lang="en-US" sz="1700" dirty="0" err="1"/>
              <a:t>portları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ip</a:t>
            </a:r>
            <a:r>
              <a:rPr lang="en-US" sz="1700" dirty="0"/>
              <a:t> </a:t>
            </a:r>
            <a:r>
              <a:rPr lang="en-US" sz="1700" dirty="0" err="1"/>
              <a:t>adresi</a:t>
            </a:r>
            <a:r>
              <a:rPr lang="en-US" sz="1700" dirty="0"/>
              <a:t> </a:t>
            </a:r>
            <a:r>
              <a:rPr lang="en-US" sz="1700" dirty="0" err="1"/>
              <a:t>oluşturması</a:t>
            </a:r>
            <a:r>
              <a:rPr lang="en-US" sz="1700" dirty="0"/>
              <a:t> </a:t>
            </a:r>
            <a:r>
              <a:rPr lang="en-US" sz="1700" dirty="0" err="1"/>
              <a:t>gerek</a:t>
            </a:r>
            <a:r>
              <a:rPr lang="en-US" sz="1700" dirty="0"/>
              <a:t>. Setup </a:t>
            </a:r>
            <a:r>
              <a:rPr lang="en-US" sz="1700" dirty="0" err="1"/>
              <a:t>kurulumunda</a:t>
            </a:r>
            <a:r>
              <a:rPr lang="en-US" sz="1700" dirty="0"/>
              <a:t> </a:t>
            </a:r>
            <a:r>
              <a:rPr lang="en-US" sz="1700" dirty="0" err="1"/>
              <a:t>bunu</a:t>
            </a:r>
            <a:r>
              <a:rPr lang="en-US" sz="1700" dirty="0"/>
              <a:t> </a:t>
            </a:r>
            <a:r>
              <a:rPr lang="en-US" sz="1700" dirty="0" err="1"/>
              <a:t>yaparken</a:t>
            </a:r>
            <a:r>
              <a:rPr lang="en-US" sz="1700" dirty="0"/>
              <a:t> </a:t>
            </a:r>
            <a:r>
              <a:rPr lang="en-US" sz="1700" dirty="0" err="1"/>
              <a:t>mevcut</a:t>
            </a:r>
            <a:r>
              <a:rPr lang="en-US" sz="1700" dirty="0"/>
              <a:t> </a:t>
            </a:r>
            <a:r>
              <a:rPr lang="en-US" sz="1700" dirty="0" err="1"/>
              <a:t>kullanılan</a:t>
            </a:r>
            <a:r>
              <a:rPr lang="en-US" sz="1700" dirty="0"/>
              <a:t> </a:t>
            </a:r>
            <a:r>
              <a:rPr lang="en-US" sz="1700" dirty="0" err="1"/>
              <a:t>ağda</a:t>
            </a:r>
            <a:r>
              <a:rPr lang="en-US" sz="1700" dirty="0"/>
              <a:t> </a:t>
            </a:r>
            <a:r>
              <a:rPr lang="en-US" sz="1700" dirty="0" err="1"/>
              <a:t>geçici</a:t>
            </a:r>
            <a:r>
              <a:rPr lang="en-US" sz="1700" dirty="0"/>
              <a:t> </a:t>
            </a:r>
            <a:r>
              <a:rPr lang="en-US" sz="1700" dirty="0" err="1"/>
              <a:t>olarak</a:t>
            </a:r>
            <a:r>
              <a:rPr lang="en-US" sz="1700" dirty="0"/>
              <a:t> </a:t>
            </a:r>
            <a:r>
              <a:rPr lang="en-US" sz="1700" dirty="0" err="1"/>
              <a:t>bağlantı</a:t>
            </a:r>
            <a:r>
              <a:rPr lang="en-US" sz="1700" dirty="0"/>
              <a:t> </a:t>
            </a:r>
            <a:r>
              <a:rPr lang="en-US" sz="1700" dirty="0" err="1"/>
              <a:t>kesilecektir</a:t>
            </a:r>
            <a:r>
              <a:rPr lang="en-US" sz="1700" dirty="0"/>
              <a:t>. Bunun </a:t>
            </a:r>
            <a:r>
              <a:rPr lang="en-US" sz="1700" dirty="0" err="1"/>
              <a:t>uyarısını</a:t>
            </a:r>
            <a:r>
              <a:rPr lang="en-US" sz="1700" dirty="0"/>
              <a:t> </a:t>
            </a:r>
            <a:r>
              <a:rPr lang="en-US" sz="1700" dirty="0" err="1"/>
              <a:t>vermektedir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82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 err="1"/>
              <a:t>Tomcat'i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kullanacağınız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systemd</a:t>
            </a:r>
            <a:r>
              <a:rPr lang="en-US" sz="1400" dirty="0"/>
              <a:t> </a:t>
            </a:r>
            <a:r>
              <a:rPr lang="en-US" sz="1400" dirty="0" err="1"/>
              <a:t>servis</a:t>
            </a:r>
            <a:r>
              <a:rPr lang="en-US" sz="1400" dirty="0"/>
              <a:t> </a:t>
            </a:r>
            <a:r>
              <a:rPr lang="en-US" sz="1400" dirty="0" err="1"/>
              <a:t>dosyası</a:t>
            </a:r>
            <a:r>
              <a:rPr lang="en-US" sz="1400" dirty="0"/>
              <a:t> </a:t>
            </a:r>
            <a:r>
              <a:rPr lang="en-US" sz="1400" dirty="0" err="1"/>
              <a:t>oluşturmanız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yapılandırmak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öncelikle</a:t>
            </a:r>
            <a:r>
              <a:rPr lang="en-US" sz="1400" dirty="0"/>
              <a:t> JAVA_HOME </a:t>
            </a:r>
            <a:r>
              <a:rPr lang="en-US" sz="1400" dirty="0" err="1"/>
              <a:t>yolunu</a:t>
            </a:r>
            <a:r>
              <a:rPr lang="en-US" sz="1400" dirty="0"/>
              <a:t> </a:t>
            </a:r>
            <a:r>
              <a:rPr lang="en-US" sz="1400" dirty="0" err="1"/>
              <a:t>bulmanız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Bu, Java </a:t>
            </a:r>
            <a:r>
              <a:rPr lang="en-US" sz="1400" dirty="0" err="1"/>
              <a:t>kurulum</a:t>
            </a:r>
            <a:r>
              <a:rPr lang="en-US" sz="1400" dirty="0"/>
              <a:t> </a:t>
            </a:r>
            <a:r>
              <a:rPr lang="en-US" sz="1400" dirty="0" err="1"/>
              <a:t>paketinin</a:t>
            </a:r>
            <a:r>
              <a:rPr lang="en-US" sz="1400" dirty="0"/>
              <a:t> tam </a:t>
            </a:r>
            <a:r>
              <a:rPr lang="en-US" sz="1400" dirty="0" err="1"/>
              <a:t>konumudur</a:t>
            </a:r>
            <a:r>
              <a:rPr lang="en-US" sz="1400" dirty="0"/>
              <a:t>. </a:t>
            </a:r>
            <a:r>
              <a:rPr lang="en-US" sz="1400" dirty="0" err="1"/>
              <a:t>Bunu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, </a:t>
            </a:r>
            <a:r>
              <a:rPr lang="en-US" sz="1400" dirty="0" err="1"/>
              <a:t>sistemden</a:t>
            </a:r>
            <a:r>
              <a:rPr lang="en-US" sz="1400" dirty="0"/>
              <a:t> </a:t>
            </a:r>
            <a:r>
              <a:rPr lang="en-US" sz="1400" dirty="0" err="1"/>
              <a:t>sistemde</a:t>
            </a:r>
            <a:r>
              <a:rPr lang="en-US" sz="1400" dirty="0"/>
              <a:t> </a:t>
            </a:r>
            <a:r>
              <a:rPr lang="en-US" sz="1400" dirty="0" err="1"/>
              <a:t>yüklü</a:t>
            </a:r>
            <a:r>
              <a:rPr lang="en-US" sz="1400" dirty="0"/>
              <a:t> Java </a:t>
            </a:r>
            <a:r>
              <a:rPr lang="en-US" sz="1400" dirty="0" err="1"/>
              <a:t>paketleri</a:t>
            </a:r>
            <a:r>
              <a:rPr lang="en-US" sz="1400" dirty="0"/>
              <a:t> </a:t>
            </a:r>
            <a:r>
              <a:rPr lang="en-US" sz="1400" dirty="0" err="1"/>
              <a:t>hakkında</a:t>
            </a:r>
            <a:r>
              <a:rPr lang="en-US" sz="1400" dirty="0"/>
              <a:t> </a:t>
            </a:r>
            <a:r>
              <a:rPr lang="en-US" sz="1400" dirty="0" err="1"/>
              <a:t>bilgi</a:t>
            </a:r>
            <a:r>
              <a:rPr lang="en-US" sz="1400" dirty="0"/>
              <a:t> </a:t>
            </a:r>
            <a:r>
              <a:rPr lang="en-US" sz="1400" dirty="0" err="1"/>
              <a:t>alın</a:t>
            </a:r>
            <a:r>
              <a:rPr lang="en-US" sz="1400" dirty="0"/>
              <a:t>. </a:t>
            </a:r>
            <a:r>
              <a:rPr lang="en-US" sz="1400" dirty="0" err="1"/>
              <a:t>Terminalde</a:t>
            </a:r>
            <a:r>
              <a:rPr lang="en-US" sz="1400" dirty="0"/>
              <a:t> </a:t>
            </a:r>
            <a:r>
              <a:rPr lang="en-US" sz="1400" dirty="0" err="1"/>
              <a:t>aşağıda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komutu</a:t>
            </a:r>
            <a:r>
              <a:rPr lang="en-US" sz="1400" dirty="0"/>
              <a:t> </a:t>
            </a:r>
            <a:r>
              <a:rPr lang="en-US" sz="1400" dirty="0" err="1"/>
              <a:t>yazın</a:t>
            </a:r>
            <a:r>
              <a:rPr lang="en-US" sz="1400" dirty="0"/>
              <a:t>. </a:t>
            </a:r>
            <a:r>
              <a:rPr lang="en-US" sz="1400" dirty="0" err="1"/>
              <a:t>Çıktının</a:t>
            </a:r>
            <a:r>
              <a:rPr lang="en-US" sz="1400" dirty="0"/>
              <a:t> </a:t>
            </a:r>
            <a:r>
              <a:rPr lang="en-US" sz="1400" dirty="0" err="1"/>
              <a:t>gösterdiği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, </a:t>
            </a:r>
            <a:r>
              <a:rPr lang="en-US" sz="1400" dirty="0" err="1"/>
              <a:t>Java'nın</a:t>
            </a:r>
            <a:r>
              <a:rPr lang="en-US" sz="1400" dirty="0"/>
              <a:t> </a:t>
            </a:r>
            <a:r>
              <a:rPr lang="en-US" sz="1400" dirty="0" err="1"/>
              <a:t>mevcut</a:t>
            </a:r>
            <a:r>
              <a:rPr lang="en-US" sz="1400" dirty="0"/>
              <a:t>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sürümü</a:t>
            </a:r>
            <a:r>
              <a:rPr lang="en-US" sz="1400" dirty="0"/>
              <a:t> </a:t>
            </a:r>
            <a:r>
              <a:rPr lang="en-US" sz="1400" dirty="0" err="1"/>
              <a:t>vardır</a:t>
            </a:r>
            <a:r>
              <a:rPr lang="en-US" sz="1400" dirty="0"/>
              <a:t>. Buna </a:t>
            </a:r>
            <a:r>
              <a:rPr lang="en-US" sz="1400" dirty="0" err="1"/>
              <a:t>göre</a:t>
            </a:r>
            <a:r>
              <a:rPr lang="en-US" sz="1400" dirty="0"/>
              <a:t>, </a:t>
            </a:r>
            <a:r>
              <a:rPr lang="en-US" sz="1400" dirty="0" err="1"/>
              <a:t>konumlarını</a:t>
            </a:r>
            <a:r>
              <a:rPr lang="en-US" sz="1400" dirty="0"/>
              <a:t> </a:t>
            </a:r>
            <a:r>
              <a:rPr lang="en-US" sz="1400" dirty="0" err="1"/>
              <a:t>gösteren</a:t>
            </a:r>
            <a:r>
              <a:rPr lang="en-US" sz="1400" dirty="0"/>
              <a:t>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yol</a:t>
            </a:r>
            <a:r>
              <a:rPr lang="en-US" sz="1400" dirty="0"/>
              <a:t> da </a:t>
            </a:r>
            <a:r>
              <a:rPr lang="en-US" sz="1400" dirty="0" err="1"/>
              <a:t>gösterir</a:t>
            </a:r>
            <a:r>
              <a:rPr lang="en-US" sz="1400" dirty="0"/>
              <a:t>. </a:t>
            </a:r>
            <a:r>
              <a:rPr lang="en-US" sz="1400" dirty="0" err="1"/>
              <a:t>Kullanmak</a:t>
            </a:r>
            <a:r>
              <a:rPr lang="en-US" sz="1400" dirty="0"/>
              <a:t> </a:t>
            </a:r>
            <a:r>
              <a:rPr lang="en-US" sz="1400" dirty="0" err="1"/>
              <a:t>istediğiniz</a:t>
            </a:r>
            <a:r>
              <a:rPr lang="en-US" sz="1400" dirty="0"/>
              <a:t> </a:t>
            </a:r>
            <a:r>
              <a:rPr lang="en-US" sz="1400" dirty="0" err="1"/>
              <a:t>sürümü</a:t>
            </a:r>
            <a:r>
              <a:rPr lang="en-US" sz="1400" dirty="0"/>
              <a:t> </a:t>
            </a:r>
            <a:r>
              <a:rPr lang="en-US" sz="1400" dirty="0" err="1"/>
              <a:t>seçin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konumunu</a:t>
            </a:r>
            <a:r>
              <a:rPr lang="en-US" sz="1400" dirty="0"/>
              <a:t> </a:t>
            </a:r>
            <a:r>
              <a:rPr lang="en-US" sz="1400" dirty="0" err="1"/>
              <a:t>kopyalayın</a:t>
            </a:r>
            <a:r>
              <a:rPr lang="en-US" sz="1400" dirty="0"/>
              <a:t>. </a:t>
            </a:r>
            <a:r>
              <a:rPr lang="en-US" sz="1400" dirty="0" err="1"/>
              <a:t>Bununla</a:t>
            </a:r>
            <a:r>
              <a:rPr lang="en-US" sz="1400" dirty="0"/>
              <a:t> </a:t>
            </a:r>
            <a:r>
              <a:rPr lang="en-US" sz="1400" dirty="0" err="1"/>
              <a:t>birlikte</a:t>
            </a:r>
            <a:r>
              <a:rPr lang="en-US" sz="1400" dirty="0"/>
              <a:t>, </a:t>
            </a:r>
            <a:r>
              <a:rPr lang="en-US" sz="1400" dirty="0" err="1"/>
              <a:t>hizmet</a:t>
            </a:r>
            <a:r>
              <a:rPr lang="en-US" sz="1400" dirty="0"/>
              <a:t>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oluşturmaya</a:t>
            </a:r>
            <a:r>
              <a:rPr lang="en-US" sz="1400" dirty="0"/>
              <a:t> </a:t>
            </a:r>
            <a:r>
              <a:rPr lang="en-US" sz="1400" dirty="0" err="1"/>
              <a:t>geçebilirsiniz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update-java-alternatives -l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etc</a:t>
            </a:r>
            <a:r>
              <a:rPr lang="en-US" sz="1400" dirty="0"/>
              <a:t>/system/system </a:t>
            </a:r>
            <a:r>
              <a:rPr lang="en-US" sz="1400" dirty="0" err="1"/>
              <a:t>dizininde</a:t>
            </a:r>
            <a:r>
              <a:rPr lang="en-US" sz="1400" dirty="0"/>
              <a:t> </a:t>
            </a:r>
            <a:r>
              <a:rPr lang="en-US" sz="1400" dirty="0" err="1"/>
              <a:t>tomcat.service</a:t>
            </a:r>
            <a:r>
              <a:rPr lang="en-US" sz="1400" dirty="0"/>
              <a:t> </a:t>
            </a:r>
            <a:r>
              <a:rPr lang="en-US" sz="1400" dirty="0" err="1"/>
              <a:t>adı</a:t>
            </a:r>
            <a:r>
              <a:rPr lang="en-US" sz="1400" dirty="0"/>
              <a:t> </a:t>
            </a:r>
            <a:r>
              <a:rPr lang="en-US" sz="1400" dirty="0" err="1"/>
              <a:t>altında</a:t>
            </a:r>
            <a:r>
              <a:rPr lang="en-US" sz="1400" dirty="0"/>
              <a:t>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açın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nano /</a:t>
            </a:r>
            <a:r>
              <a:rPr lang="en-US" sz="1400" dirty="0" err="1"/>
              <a:t>etc</a:t>
            </a:r>
            <a:r>
              <a:rPr lang="en-US" sz="1400" dirty="0"/>
              <a:t>/</a:t>
            </a:r>
            <a:r>
              <a:rPr lang="en-US" sz="1400" dirty="0" err="1"/>
              <a:t>systemd</a:t>
            </a:r>
            <a:r>
              <a:rPr lang="en-US" sz="1400" dirty="0"/>
              <a:t>/system/</a:t>
            </a:r>
            <a:r>
              <a:rPr lang="en-US" sz="1400" dirty="0" err="1"/>
              <a:t>tomcat.service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4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52184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açıldığında</a:t>
            </a:r>
            <a:r>
              <a:rPr lang="en-US" sz="1400" dirty="0"/>
              <a:t>, JAVA_HOME </a:t>
            </a:r>
            <a:r>
              <a:rPr lang="en-US" sz="1400" dirty="0" err="1"/>
              <a:t>değerini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adımda</a:t>
            </a:r>
            <a:r>
              <a:rPr lang="en-US" sz="1400" dirty="0"/>
              <a:t> </a:t>
            </a:r>
            <a:r>
              <a:rPr lang="en-US" sz="1400" dirty="0" err="1"/>
              <a:t>bulduğunuz</a:t>
            </a:r>
            <a:r>
              <a:rPr lang="en-US" sz="1400" dirty="0"/>
              <a:t> </a:t>
            </a:r>
            <a:r>
              <a:rPr lang="en-US" sz="1400" dirty="0" err="1"/>
              <a:t>bilgilerle</a:t>
            </a:r>
            <a:r>
              <a:rPr lang="en-US" sz="1400" dirty="0"/>
              <a:t> </a:t>
            </a:r>
            <a:r>
              <a:rPr lang="en-US" sz="1400" dirty="0" err="1"/>
              <a:t>değiştirerek</a:t>
            </a:r>
            <a:r>
              <a:rPr lang="en-US" sz="1400" dirty="0"/>
              <a:t> </a:t>
            </a:r>
            <a:r>
              <a:rPr lang="en-US" sz="1400" dirty="0" err="1"/>
              <a:t>aşağıdaki</a:t>
            </a:r>
            <a:r>
              <a:rPr lang="en-US" sz="1400" dirty="0"/>
              <a:t> </a:t>
            </a:r>
            <a:r>
              <a:rPr lang="en-US" sz="1400" dirty="0" err="1"/>
              <a:t>içeriği</a:t>
            </a:r>
            <a:r>
              <a:rPr lang="en-US" sz="1400" dirty="0"/>
              <a:t> </a:t>
            </a:r>
            <a:r>
              <a:rPr lang="en-US" sz="1400" dirty="0" err="1"/>
              <a:t>kopyalayıp</a:t>
            </a:r>
            <a:r>
              <a:rPr lang="en-US" sz="1400" dirty="0"/>
              <a:t> </a:t>
            </a:r>
            <a:r>
              <a:rPr lang="en-US" sz="1400" dirty="0" err="1"/>
              <a:t>yapıştırın</a:t>
            </a:r>
            <a:r>
              <a:rPr lang="en-US" sz="1400" dirty="0"/>
              <a:t>.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sonrasında</a:t>
            </a:r>
            <a:r>
              <a:rPr lang="en-US" sz="1400" dirty="0"/>
              <a:t> </a:t>
            </a:r>
            <a:r>
              <a:rPr lang="en-US" sz="1400" dirty="0" err="1"/>
              <a:t>kaydedip</a:t>
            </a:r>
            <a:r>
              <a:rPr lang="en-US" sz="1400" dirty="0"/>
              <a:t> </a:t>
            </a:r>
            <a:r>
              <a:rPr lang="en-US" sz="1400" dirty="0" err="1"/>
              <a:t>çıkın</a:t>
            </a:r>
            <a:r>
              <a:rPr lang="en-US" sz="1400" dirty="0"/>
              <a:t>. (Picture-50)</a:t>
            </a:r>
          </a:p>
          <a:p>
            <a:pPr marL="0" indent="0" algn="just">
              <a:buNone/>
            </a:pPr>
            <a:r>
              <a:rPr lang="en-US" sz="1400" dirty="0"/>
              <a:t>(</a:t>
            </a:r>
            <a:r>
              <a:rPr lang="en-US" sz="1400" dirty="0" err="1"/>
              <a:t>Ctrl+X</a:t>
            </a:r>
            <a:r>
              <a:rPr lang="en-US" sz="1400" dirty="0"/>
              <a:t>, followed by y[es] and Enter)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63F91BF9-D8E8-1FAA-1DCA-75B3E261BB93}"/>
              </a:ext>
            </a:extLst>
          </p:cNvPr>
          <p:cNvSpPr/>
          <p:nvPr/>
        </p:nvSpPr>
        <p:spPr>
          <a:xfrm>
            <a:off x="128016" y="4194494"/>
            <a:ext cx="3370193" cy="266350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8B4E024-DF3E-D2D1-14E9-DFB6831D7280}"/>
              </a:ext>
            </a:extLst>
          </p:cNvPr>
          <p:cNvSpPr txBox="1"/>
          <p:nvPr/>
        </p:nvSpPr>
        <p:spPr>
          <a:xfrm>
            <a:off x="243281" y="4329679"/>
            <a:ext cx="356595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[</a:t>
            </a:r>
            <a:r>
              <a:rPr lang="tr-TR" sz="800" dirty="0" err="1"/>
              <a:t>Unit</a:t>
            </a:r>
            <a:r>
              <a:rPr lang="tr-TR" sz="800" dirty="0"/>
              <a:t>]</a:t>
            </a:r>
          </a:p>
          <a:p>
            <a:r>
              <a:rPr lang="tr-TR" sz="800" dirty="0" err="1"/>
              <a:t>Description</a:t>
            </a:r>
            <a:r>
              <a:rPr lang="tr-TR" sz="800" dirty="0"/>
              <a:t>=Apache </a:t>
            </a:r>
            <a:r>
              <a:rPr lang="tr-TR" sz="800" dirty="0" err="1"/>
              <a:t>Tomcat</a:t>
            </a:r>
            <a:r>
              <a:rPr lang="tr-TR" sz="800" dirty="0"/>
              <a:t> Web Application </a:t>
            </a:r>
            <a:r>
              <a:rPr lang="tr-TR" sz="800" dirty="0" err="1"/>
              <a:t>Container</a:t>
            </a:r>
            <a:endParaRPr lang="tr-TR" sz="800" dirty="0"/>
          </a:p>
          <a:p>
            <a:r>
              <a:rPr lang="tr-TR" sz="800" dirty="0" err="1"/>
              <a:t>After</a:t>
            </a:r>
            <a:r>
              <a:rPr lang="tr-TR" sz="800" dirty="0"/>
              <a:t>=</a:t>
            </a:r>
            <a:r>
              <a:rPr lang="tr-TR" sz="800" dirty="0" err="1"/>
              <a:t>network.target</a:t>
            </a:r>
            <a:endParaRPr lang="tr-TR" sz="800" dirty="0"/>
          </a:p>
          <a:p>
            <a:r>
              <a:rPr lang="tr-TR" sz="800" dirty="0"/>
              <a:t>[Service]</a:t>
            </a:r>
          </a:p>
          <a:p>
            <a:r>
              <a:rPr lang="tr-TR" sz="800" dirty="0" err="1"/>
              <a:t>Type</a:t>
            </a:r>
            <a:r>
              <a:rPr lang="tr-TR" sz="800" dirty="0"/>
              <a:t>=</a:t>
            </a:r>
            <a:r>
              <a:rPr lang="tr-TR" sz="800" dirty="0" err="1"/>
              <a:t>forking</a:t>
            </a:r>
            <a:endParaRPr lang="tr-TR" sz="800" dirty="0"/>
          </a:p>
          <a:p>
            <a:r>
              <a:rPr lang="tr-TR" sz="800" dirty="0"/>
              <a:t>User=</a:t>
            </a:r>
            <a:r>
              <a:rPr lang="tr-TR" sz="800" dirty="0" err="1"/>
              <a:t>tomcat</a:t>
            </a:r>
            <a:endParaRPr lang="tr-TR" sz="800" dirty="0"/>
          </a:p>
          <a:p>
            <a:r>
              <a:rPr lang="tr-TR" sz="800" dirty="0" err="1"/>
              <a:t>Group</a:t>
            </a:r>
            <a:r>
              <a:rPr lang="tr-TR" sz="800" dirty="0"/>
              <a:t>=</a:t>
            </a:r>
            <a:r>
              <a:rPr lang="tr-TR" sz="800" dirty="0" err="1"/>
              <a:t>tomcat</a:t>
            </a:r>
            <a:endParaRPr lang="tr-TR" sz="800" dirty="0"/>
          </a:p>
          <a:p>
            <a:r>
              <a:rPr lang="tr-TR" sz="800" dirty="0"/>
              <a:t>Environment="JAVA_HOME=/</a:t>
            </a:r>
            <a:r>
              <a:rPr lang="tr-TR" sz="800" dirty="0" err="1"/>
              <a:t>usr</a:t>
            </a:r>
            <a:r>
              <a:rPr lang="tr-TR" sz="800" dirty="0"/>
              <a:t>/</a:t>
            </a:r>
            <a:r>
              <a:rPr lang="tr-TR" sz="800" dirty="0" err="1"/>
              <a:t>lib</a:t>
            </a:r>
            <a:r>
              <a:rPr lang="tr-TR" sz="800" dirty="0"/>
              <a:t>/</a:t>
            </a:r>
            <a:r>
              <a:rPr lang="tr-TR" sz="800" dirty="0" err="1"/>
              <a:t>jvm</a:t>
            </a:r>
            <a:r>
              <a:rPr lang="tr-TR" sz="800" dirty="0"/>
              <a:t>/java-1.11.0-openjdk-amd64"</a:t>
            </a:r>
          </a:p>
          <a:p>
            <a:r>
              <a:rPr lang="tr-TR" sz="800" dirty="0"/>
              <a:t>Environment="JAVA_OPTS=-</a:t>
            </a:r>
            <a:r>
              <a:rPr lang="tr-TR" sz="800" dirty="0" err="1"/>
              <a:t>Djava.security.egd</a:t>
            </a:r>
            <a:r>
              <a:rPr lang="tr-TR" sz="800" dirty="0"/>
              <a:t>=file:///dev/urandom -</a:t>
            </a:r>
            <a:r>
              <a:rPr lang="tr-TR" sz="800" dirty="0" err="1"/>
              <a:t>Djava.awt.headless</a:t>
            </a:r>
            <a:r>
              <a:rPr lang="tr-TR" sz="800" dirty="0"/>
              <a:t>=</a:t>
            </a:r>
            <a:r>
              <a:rPr lang="tr-TR" sz="800" dirty="0" err="1"/>
              <a:t>true</a:t>
            </a:r>
            <a:r>
              <a:rPr lang="tr-TR" sz="800" dirty="0"/>
              <a:t>"</a:t>
            </a:r>
          </a:p>
          <a:p>
            <a:r>
              <a:rPr lang="tr-TR" sz="800" dirty="0"/>
              <a:t>Environment="CATALINA_BASE=/</a:t>
            </a:r>
            <a:r>
              <a:rPr lang="tr-TR" sz="800" dirty="0" err="1"/>
              <a:t>opt</a:t>
            </a:r>
            <a:r>
              <a:rPr lang="tr-TR" sz="800" dirty="0"/>
              <a:t>/</a:t>
            </a:r>
            <a:r>
              <a:rPr lang="tr-TR" sz="800" dirty="0" err="1"/>
              <a:t>tomcat</a:t>
            </a:r>
            <a:r>
              <a:rPr lang="tr-TR" sz="800" dirty="0"/>
              <a:t>"</a:t>
            </a:r>
          </a:p>
          <a:p>
            <a:r>
              <a:rPr lang="tr-TR" sz="800" dirty="0"/>
              <a:t>Environment="CATALINA_HOME=/</a:t>
            </a:r>
            <a:r>
              <a:rPr lang="tr-TR" sz="800" dirty="0" err="1"/>
              <a:t>opt</a:t>
            </a:r>
            <a:r>
              <a:rPr lang="tr-TR" sz="800" dirty="0"/>
              <a:t>/</a:t>
            </a:r>
            <a:r>
              <a:rPr lang="tr-TR" sz="800" dirty="0" err="1"/>
              <a:t>tomcat</a:t>
            </a:r>
            <a:r>
              <a:rPr lang="tr-TR" sz="800" dirty="0"/>
              <a:t>"</a:t>
            </a:r>
          </a:p>
          <a:p>
            <a:r>
              <a:rPr lang="tr-TR" sz="800" dirty="0"/>
              <a:t>Environment="CATALINA_PID=/</a:t>
            </a:r>
            <a:r>
              <a:rPr lang="tr-TR" sz="800" dirty="0" err="1"/>
              <a:t>opt</a:t>
            </a:r>
            <a:r>
              <a:rPr lang="tr-TR" sz="800" dirty="0"/>
              <a:t>/</a:t>
            </a:r>
            <a:r>
              <a:rPr lang="tr-TR" sz="800" dirty="0" err="1"/>
              <a:t>tomcat</a:t>
            </a:r>
            <a:r>
              <a:rPr lang="tr-TR" sz="800" dirty="0"/>
              <a:t>/</a:t>
            </a:r>
            <a:r>
              <a:rPr lang="tr-TR" sz="800" dirty="0" err="1"/>
              <a:t>temp</a:t>
            </a:r>
            <a:r>
              <a:rPr lang="tr-TR" sz="800" dirty="0"/>
              <a:t>/</a:t>
            </a:r>
            <a:r>
              <a:rPr lang="tr-TR" sz="800" dirty="0" err="1"/>
              <a:t>tomcat.pid</a:t>
            </a:r>
            <a:r>
              <a:rPr lang="tr-TR" sz="800" dirty="0"/>
              <a:t>"</a:t>
            </a:r>
          </a:p>
          <a:p>
            <a:r>
              <a:rPr lang="tr-TR" sz="800" dirty="0"/>
              <a:t>Environment="CATALINA_OPTS=-Xms512M -Xmx1024M -server -XX:+</a:t>
            </a:r>
            <a:r>
              <a:rPr lang="tr-TR" sz="800" dirty="0" err="1"/>
              <a:t>UseParallelGC</a:t>
            </a:r>
            <a:r>
              <a:rPr lang="tr-TR" sz="800" dirty="0"/>
              <a:t>"</a:t>
            </a:r>
          </a:p>
          <a:p>
            <a:r>
              <a:rPr lang="tr-TR" sz="800" dirty="0"/>
              <a:t>ExecStart=/opt/tomcat/bin/startup.sh</a:t>
            </a:r>
          </a:p>
          <a:p>
            <a:r>
              <a:rPr lang="tr-TR" sz="800" dirty="0"/>
              <a:t>ExecStop=/opt/tomcat/bin/shutdown.sh</a:t>
            </a:r>
          </a:p>
          <a:p>
            <a:r>
              <a:rPr lang="tr-TR" sz="800" dirty="0"/>
              <a:t>[</a:t>
            </a:r>
            <a:r>
              <a:rPr lang="tr-TR" sz="800" dirty="0" err="1"/>
              <a:t>Install</a:t>
            </a:r>
            <a:r>
              <a:rPr lang="tr-TR" sz="800" dirty="0"/>
              <a:t>]</a:t>
            </a:r>
          </a:p>
          <a:p>
            <a:r>
              <a:rPr lang="tr-TR" sz="800" dirty="0" err="1"/>
              <a:t>WantedBy</a:t>
            </a:r>
            <a:r>
              <a:rPr lang="tr-TR" sz="800" dirty="0"/>
              <a:t>=</a:t>
            </a:r>
            <a:r>
              <a:rPr lang="tr-TR" sz="800" dirty="0" err="1"/>
              <a:t>multi-user.target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492409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8257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açıldığında</a:t>
            </a:r>
            <a:r>
              <a:rPr lang="en-US" sz="1400" dirty="0"/>
              <a:t>, JAVA_HOME </a:t>
            </a:r>
            <a:r>
              <a:rPr lang="en-US" sz="1400" dirty="0" err="1"/>
              <a:t>değerini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adımda</a:t>
            </a:r>
            <a:r>
              <a:rPr lang="en-US" sz="1400" dirty="0"/>
              <a:t> </a:t>
            </a:r>
            <a:r>
              <a:rPr lang="en-US" sz="1400" dirty="0" err="1"/>
              <a:t>bulduğunuz</a:t>
            </a:r>
            <a:r>
              <a:rPr lang="en-US" sz="1400" dirty="0"/>
              <a:t> </a:t>
            </a:r>
            <a:r>
              <a:rPr lang="en-US" sz="1400" dirty="0" err="1"/>
              <a:t>bilgilerle</a:t>
            </a:r>
            <a:r>
              <a:rPr lang="en-US" sz="1400" dirty="0"/>
              <a:t> </a:t>
            </a:r>
            <a:r>
              <a:rPr lang="en-US" sz="1400" dirty="0" err="1"/>
              <a:t>değiştirerek</a:t>
            </a:r>
            <a:r>
              <a:rPr lang="en-US" sz="1400" dirty="0"/>
              <a:t> </a:t>
            </a:r>
            <a:r>
              <a:rPr lang="en-US" sz="1400" dirty="0" err="1"/>
              <a:t>aşağıdaki</a:t>
            </a:r>
            <a:r>
              <a:rPr lang="en-US" sz="1400" dirty="0"/>
              <a:t> </a:t>
            </a:r>
            <a:r>
              <a:rPr lang="en-US" sz="1400" dirty="0" err="1"/>
              <a:t>içeriği</a:t>
            </a:r>
            <a:r>
              <a:rPr lang="en-US" sz="1400" dirty="0"/>
              <a:t> </a:t>
            </a:r>
            <a:r>
              <a:rPr lang="en-US" sz="1400" dirty="0" err="1"/>
              <a:t>kopyalayıp</a:t>
            </a:r>
            <a:r>
              <a:rPr lang="en-US" sz="1400" dirty="0"/>
              <a:t> </a:t>
            </a:r>
            <a:r>
              <a:rPr lang="en-US" sz="1400" dirty="0" err="1"/>
              <a:t>yapıştırın</a:t>
            </a:r>
            <a:r>
              <a:rPr lang="en-US" sz="1400" dirty="0"/>
              <a:t>.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sonrasında</a:t>
            </a:r>
            <a:r>
              <a:rPr lang="en-US" sz="1400" dirty="0"/>
              <a:t> </a:t>
            </a:r>
            <a:r>
              <a:rPr lang="en-US" sz="1400" dirty="0" err="1"/>
              <a:t>kaydedip</a:t>
            </a:r>
            <a:r>
              <a:rPr lang="en-US" sz="1400" dirty="0"/>
              <a:t> </a:t>
            </a:r>
            <a:r>
              <a:rPr lang="en-US" sz="1400" dirty="0" err="1"/>
              <a:t>çıkın</a:t>
            </a:r>
            <a:r>
              <a:rPr lang="en-US" sz="1400" dirty="0"/>
              <a:t>. (</a:t>
            </a:r>
            <a:r>
              <a:rPr lang="en-US" sz="1400" dirty="0" err="1"/>
              <a:t>Ctrl+X</a:t>
            </a:r>
            <a:r>
              <a:rPr lang="en-US" sz="1400" dirty="0"/>
              <a:t>, followed by y[es] and Enter)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Değişikliklerin</a:t>
            </a:r>
            <a:r>
              <a:rPr lang="en-US" sz="1400" dirty="0"/>
              <a:t> </a:t>
            </a:r>
            <a:r>
              <a:rPr lang="en-US" sz="1400" dirty="0" err="1"/>
              <a:t>gerçekleşmesi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daemon'unu</a:t>
            </a:r>
            <a:r>
              <a:rPr lang="en-US" sz="1400" dirty="0"/>
              <a:t> </a:t>
            </a:r>
            <a:r>
              <a:rPr lang="en-US" sz="1400" dirty="0" err="1"/>
              <a:t>şu</a:t>
            </a:r>
            <a:r>
              <a:rPr lang="en-US" sz="1400" dirty="0"/>
              <a:t> </a:t>
            </a:r>
            <a:r>
              <a:rPr lang="en-US" sz="1400" dirty="0" err="1"/>
              <a:t>komutla</a:t>
            </a:r>
            <a:r>
              <a:rPr lang="en-US" sz="1400" dirty="0"/>
              <a:t> </a:t>
            </a:r>
            <a:r>
              <a:rPr lang="en-US" sz="1400" dirty="0" err="1"/>
              <a:t>yeniden</a:t>
            </a:r>
            <a:r>
              <a:rPr lang="en-US" sz="1400" dirty="0"/>
              <a:t> </a:t>
            </a:r>
            <a:r>
              <a:rPr lang="en-US" sz="1400" dirty="0" err="1"/>
              <a:t>yükleyin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systemctl</a:t>
            </a:r>
            <a:r>
              <a:rPr lang="en-US" sz="1400" dirty="0"/>
              <a:t> daemon-reload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Artık</a:t>
            </a:r>
            <a:r>
              <a:rPr lang="en-US" sz="1400" dirty="0"/>
              <a:t> Tomcat </a:t>
            </a:r>
            <a:r>
              <a:rPr lang="en-US" sz="1400" dirty="0" err="1"/>
              <a:t>hizmetini</a:t>
            </a:r>
            <a:r>
              <a:rPr lang="en-US" sz="1400" dirty="0"/>
              <a:t> </a:t>
            </a:r>
            <a:r>
              <a:rPr lang="en-US" sz="1400" dirty="0" err="1"/>
              <a:t>başlatabilirsiniz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systemctl</a:t>
            </a:r>
            <a:r>
              <a:rPr lang="en-US" sz="1400" dirty="0"/>
              <a:t> start tomcat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Apache Tomcat </a:t>
            </a:r>
            <a:r>
              <a:rPr lang="en-US" sz="1400" dirty="0" err="1"/>
              <a:t>hizmetinin</a:t>
            </a:r>
            <a:r>
              <a:rPr lang="en-US" sz="1400" dirty="0"/>
              <a:t> </a:t>
            </a:r>
            <a:r>
              <a:rPr lang="en-US" sz="1400" dirty="0" err="1"/>
              <a:t>çalıştığını</a:t>
            </a:r>
            <a:r>
              <a:rPr lang="en-US" sz="1400" dirty="0"/>
              <a:t> </a:t>
            </a:r>
            <a:r>
              <a:rPr lang="en-US" sz="1400" dirty="0" err="1"/>
              <a:t>şu</a:t>
            </a:r>
            <a:r>
              <a:rPr lang="en-US" sz="1400" dirty="0"/>
              <a:t> </a:t>
            </a:r>
            <a:r>
              <a:rPr lang="en-US" sz="1400" dirty="0" err="1"/>
              <a:t>komutla</a:t>
            </a:r>
            <a:r>
              <a:rPr lang="en-US" sz="1400" dirty="0"/>
              <a:t> </a:t>
            </a:r>
            <a:r>
              <a:rPr lang="en-US" sz="1400" dirty="0" err="1"/>
              <a:t>doğrulayın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systemctl</a:t>
            </a:r>
            <a:r>
              <a:rPr lang="en-US" sz="1400" dirty="0"/>
              <a:t> status tomcat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Sunucunuzu</a:t>
            </a:r>
            <a:r>
              <a:rPr lang="en-US" sz="1400" dirty="0"/>
              <a:t> </a:t>
            </a:r>
            <a:r>
              <a:rPr lang="en-US" sz="1400" dirty="0" err="1"/>
              <a:t>korumak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güvenlik</a:t>
            </a:r>
            <a:r>
              <a:rPr lang="en-US" sz="1400" dirty="0"/>
              <a:t> </a:t>
            </a:r>
            <a:r>
              <a:rPr lang="en-US" sz="1400" dirty="0" err="1"/>
              <a:t>duvarı</a:t>
            </a:r>
            <a:r>
              <a:rPr lang="en-US" sz="1400" dirty="0"/>
              <a:t> </a:t>
            </a:r>
            <a:r>
              <a:rPr lang="en-US" sz="1400" dirty="0" err="1"/>
              <a:t>kullanıyorsanız</a:t>
            </a:r>
            <a:r>
              <a:rPr lang="en-US" sz="1400" dirty="0"/>
              <a:t> (</a:t>
            </a:r>
            <a:r>
              <a:rPr lang="en-US" sz="1400" dirty="0" err="1"/>
              <a:t>kullanmanız</a:t>
            </a:r>
            <a:r>
              <a:rPr lang="en-US" sz="1400" dirty="0"/>
              <a:t> </a:t>
            </a:r>
            <a:r>
              <a:rPr lang="en-US" sz="1400" dirty="0" err="1"/>
              <a:t>gerektiği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), Tomcat </a:t>
            </a:r>
            <a:r>
              <a:rPr lang="en-US" sz="1400" dirty="0" err="1"/>
              <a:t>arayüzüne</a:t>
            </a:r>
            <a:r>
              <a:rPr lang="en-US" sz="1400" dirty="0"/>
              <a:t> </a:t>
            </a:r>
            <a:r>
              <a:rPr lang="en-US" sz="1400" dirty="0" err="1"/>
              <a:t>erişemezsiniz</a:t>
            </a:r>
            <a:r>
              <a:rPr lang="en-US" sz="1400" dirty="0"/>
              <a:t>. Tomcat, </a:t>
            </a:r>
            <a:r>
              <a:rPr lang="en-US" sz="1400" dirty="0" err="1"/>
              <a:t>yerel</a:t>
            </a:r>
            <a:r>
              <a:rPr lang="en-US" sz="1400" dirty="0"/>
              <a:t> </a:t>
            </a:r>
            <a:r>
              <a:rPr lang="en-US" sz="1400" dirty="0" err="1"/>
              <a:t>ağınızın</a:t>
            </a:r>
            <a:r>
              <a:rPr lang="en-US" sz="1400" dirty="0"/>
              <a:t> </a:t>
            </a:r>
            <a:r>
              <a:rPr lang="en-US" sz="1400" dirty="0" err="1"/>
              <a:t>dışında</a:t>
            </a:r>
            <a:r>
              <a:rPr lang="en-US" sz="1400" dirty="0"/>
              <a:t> </a:t>
            </a:r>
            <a:r>
              <a:rPr lang="en-US" sz="1400" dirty="0" err="1"/>
              <a:t>olan</a:t>
            </a:r>
            <a:r>
              <a:rPr lang="en-US" sz="1400" dirty="0"/>
              <a:t> 8080 </a:t>
            </a:r>
            <a:r>
              <a:rPr lang="en-US" sz="1400" dirty="0" err="1"/>
              <a:t>numaralı</a:t>
            </a:r>
            <a:r>
              <a:rPr lang="en-US" sz="1400" dirty="0"/>
              <a:t> </a:t>
            </a:r>
            <a:r>
              <a:rPr lang="en-US" sz="1400" dirty="0" err="1"/>
              <a:t>bağlantı</a:t>
            </a:r>
            <a:r>
              <a:rPr lang="en-US" sz="1400" dirty="0"/>
              <a:t> </a:t>
            </a:r>
            <a:r>
              <a:rPr lang="en-US" sz="1400" dirty="0" err="1"/>
              <a:t>noktasını</a:t>
            </a:r>
            <a:r>
              <a:rPr lang="en-US" sz="1400" dirty="0"/>
              <a:t> </a:t>
            </a:r>
            <a:r>
              <a:rPr lang="en-US" sz="1400" dirty="0" err="1"/>
              <a:t>kullanır</a:t>
            </a:r>
            <a:r>
              <a:rPr lang="en-US" sz="1400" dirty="0"/>
              <a:t>. </a:t>
            </a:r>
            <a:r>
              <a:rPr lang="en-US" sz="1400" dirty="0" err="1"/>
              <a:t>Aşağıda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komut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trafiğe</a:t>
            </a:r>
            <a:r>
              <a:rPr lang="en-US" sz="1400" dirty="0"/>
              <a:t> </a:t>
            </a:r>
            <a:r>
              <a:rPr lang="en-US" sz="1400" dirty="0" err="1"/>
              <a:t>izin</a:t>
            </a:r>
            <a:r>
              <a:rPr lang="en-US" sz="1400" dirty="0"/>
              <a:t> </a:t>
            </a:r>
            <a:r>
              <a:rPr lang="en-US" sz="1400" dirty="0" err="1"/>
              <a:t>vermek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8080 </a:t>
            </a:r>
            <a:r>
              <a:rPr lang="en-US" sz="1400" dirty="0" err="1"/>
              <a:t>numaralı</a:t>
            </a:r>
            <a:r>
              <a:rPr lang="en-US" sz="1400" dirty="0"/>
              <a:t> </a:t>
            </a:r>
            <a:r>
              <a:rPr lang="en-US" sz="1400" dirty="0" err="1"/>
              <a:t>portu</a:t>
            </a:r>
            <a:r>
              <a:rPr lang="en-US" sz="1400" dirty="0"/>
              <a:t> </a:t>
            </a:r>
            <a:r>
              <a:rPr lang="en-US" sz="1400" dirty="0" err="1"/>
              <a:t>açın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ufw</a:t>
            </a:r>
            <a:r>
              <a:rPr lang="en-US" sz="1400" dirty="0"/>
              <a:t> allow 8080/</a:t>
            </a:r>
            <a:r>
              <a:rPr lang="en-US" sz="1400" dirty="0" err="1"/>
              <a:t>tcp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Bağlantı</a:t>
            </a:r>
            <a:r>
              <a:rPr lang="en-US" sz="1400" dirty="0"/>
              <a:t> </a:t>
            </a:r>
            <a:r>
              <a:rPr lang="en-US" sz="1400" dirty="0" err="1"/>
              <a:t>noktası</a:t>
            </a:r>
            <a:r>
              <a:rPr lang="en-US" sz="1400" dirty="0"/>
              <a:t> </a:t>
            </a:r>
            <a:r>
              <a:rPr lang="en-US" sz="1400" dirty="0" err="1"/>
              <a:t>açıksa</a:t>
            </a:r>
            <a:r>
              <a:rPr lang="en-US" sz="1400" dirty="0"/>
              <a:t>, Apache Tomcat </a:t>
            </a:r>
            <a:r>
              <a:rPr lang="en-US" sz="1400" dirty="0" err="1"/>
              <a:t>açılış</a:t>
            </a:r>
            <a:r>
              <a:rPr lang="en-US" sz="1400" dirty="0"/>
              <a:t> </a:t>
            </a:r>
            <a:r>
              <a:rPr lang="en-US" sz="1400" dirty="0" err="1"/>
              <a:t>sayfasını</a:t>
            </a:r>
            <a:r>
              <a:rPr lang="en-US" sz="1400" dirty="0"/>
              <a:t> </a:t>
            </a:r>
            <a:r>
              <a:rPr lang="en-US" sz="1400" dirty="0" err="1"/>
              <a:t>görebilmeniz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</a:t>
            </a:r>
            <a:r>
              <a:rPr lang="en-US" sz="1400" dirty="0" err="1"/>
              <a:t>Tarayıcı</a:t>
            </a:r>
            <a:r>
              <a:rPr lang="en-US" sz="1400" dirty="0"/>
              <a:t> </a:t>
            </a:r>
            <a:r>
              <a:rPr lang="en-US" sz="1400" dirty="0" err="1"/>
              <a:t>penceresine</a:t>
            </a:r>
            <a:r>
              <a:rPr lang="en-US" sz="1400" dirty="0"/>
              <a:t> </a:t>
            </a:r>
            <a:r>
              <a:rPr lang="en-US" sz="1400" dirty="0" err="1"/>
              <a:t>aşağıda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</a:t>
            </a:r>
            <a:r>
              <a:rPr lang="en-US" sz="1400" dirty="0" err="1"/>
              <a:t>yazın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http://localhost:8080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7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Hizmetin</a:t>
            </a:r>
            <a:r>
              <a:rPr lang="en-US" sz="1400" dirty="0"/>
              <a:t> </a:t>
            </a:r>
            <a:r>
              <a:rPr lang="en-US" sz="1400" dirty="0" err="1"/>
              <a:t>düzgün</a:t>
            </a:r>
            <a:r>
              <a:rPr lang="en-US" sz="1400" dirty="0"/>
              <a:t> </a:t>
            </a:r>
            <a:r>
              <a:rPr lang="en-US" sz="1400" dirty="0" err="1"/>
              <a:t>çalıştığını</a:t>
            </a:r>
            <a:r>
              <a:rPr lang="en-US" sz="1400" dirty="0"/>
              <a:t> </a:t>
            </a:r>
            <a:r>
              <a:rPr lang="en-US" sz="1400" dirty="0" err="1"/>
              <a:t>doğruladıktan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, web </a:t>
            </a:r>
            <a:r>
              <a:rPr lang="en-US" sz="1400" dirty="0" err="1"/>
              <a:t>yönetim</a:t>
            </a:r>
            <a:r>
              <a:rPr lang="en-US" sz="1400" dirty="0"/>
              <a:t> </a:t>
            </a:r>
            <a:r>
              <a:rPr lang="en-US" sz="1400" dirty="0" err="1"/>
              <a:t>arayüzünü</a:t>
            </a:r>
            <a:r>
              <a:rPr lang="en-US" sz="1400" dirty="0"/>
              <a:t> </a:t>
            </a:r>
            <a:r>
              <a:rPr lang="en-US" sz="1400" dirty="0" err="1"/>
              <a:t>kullanabilecek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oluşturmanız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</a:t>
            </a:r>
            <a:r>
              <a:rPr lang="en-US" sz="1400" dirty="0" err="1"/>
              <a:t>Bunu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kullanıcılar</a:t>
            </a:r>
            <a:r>
              <a:rPr lang="en-US" sz="1400" dirty="0"/>
              <a:t>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açın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düzenleyin</a:t>
            </a:r>
            <a:r>
              <a:rPr lang="en-US" sz="1400" dirty="0"/>
              <a:t>.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aşağıda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komutla</a:t>
            </a:r>
            <a:r>
              <a:rPr lang="en-US" sz="1400" dirty="0"/>
              <a:t> </a:t>
            </a:r>
            <a:r>
              <a:rPr lang="en-US" sz="1400" dirty="0" err="1"/>
              <a:t>açın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nano /opt/tomcat/conf/tomcat-users.xml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67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418312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Dosyadaki</a:t>
            </a:r>
            <a:r>
              <a:rPr lang="en-US" sz="1400" dirty="0"/>
              <a:t> her </a:t>
            </a:r>
            <a:r>
              <a:rPr lang="en-US" sz="1400" dirty="0" err="1"/>
              <a:t>şeyi</a:t>
            </a:r>
            <a:r>
              <a:rPr lang="en-US" sz="1400" dirty="0"/>
              <a:t> </a:t>
            </a:r>
            <a:r>
              <a:rPr lang="en-US" sz="1400" dirty="0" err="1"/>
              <a:t>silin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aşağıdakileri</a:t>
            </a:r>
            <a:r>
              <a:rPr lang="en-US" sz="1400" dirty="0"/>
              <a:t> </a:t>
            </a:r>
            <a:r>
              <a:rPr lang="en-US" sz="1400" dirty="0" err="1"/>
              <a:t>ekleyin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"</a:t>
            </a:r>
            <a:r>
              <a:rPr lang="en-US" sz="1400" dirty="0" err="1"/>
              <a:t>Your_Password</a:t>
            </a:r>
            <a:r>
              <a:rPr lang="en-US" sz="1400" dirty="0"/>
              <a:t>" </a:t>
            </a:r>
            <a:r>
              <a:rPr lang="en-US" sz="1400" dirty="0" err="1"/>
              <a:t>değerini</a:t>
            </a:r>
            <a:r>
              <a:rPr lang="en-US" sz="1400" dirty="0"/>
              <a:t> </a:t>
            </a:r>
            <a:r>
              <a:rPr lang="en-US" sz="1400" dirty="0" err="1"/>
              <a:t>tercih</a:t>
            </a:r>
            <a:r>
              <a:rPr lang="en-US" sz="1400" dirty="0"/>
              <a:t> </a:t>
            </a:r>
            <a:r>
              <a:rPr lang="en-US" sz="1400" dirty="0" err="1"/>
              <a:t>ettiğiniz</a:t>
            </a:r>
            <a:r>
              <a:rPr lang="en-US" sz="1400" dirty="0"/>
              <a:t> </a:t>
            </a:r>
            <a:r>
              <a:rPr lang="en-US" sz="1400" dirty="0" err="1"/>
              <a:t>güçlü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parola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değiştirdiğinizden</a:t>
            </a:r>
            <a:r>
              <a:rPr lang="en-US" sz="1400" dirty="0"/>
              <a:t> </a:t>
            </a:r>
            <a:r>
              <a:rPr lang="en-US" sz="1400" dirty="0" err="1"/>
              <a:t>emin</a:t>
            </a:r>
            <a:r>
              <a:rPr lang="en-US" sz="1400" dirty="0"/>
              <a:t> </a:t>
            </a:r>
            <a:r>
              <a:rPr lang="en-US" sz="1400" dirty="0" err="1"/>
              <a:t>olun</a:t>
            </a:r>
            <a:r>
              <a:rPr lang="en-US" sz="1400" dirty="0"/>
              <a:t>.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kaydedin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çıkın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75B7A333-EA36-07DF-B0DE-E9A2A91BAD77}"/>
              </a:ext>
            </a:extLst>
          </p:cNvPr>
          <p:cNvSpPr/>
          <p:nvPr/>
        </p:nvSpPr>
        <p:spPr>
          <a:xfrm>
            <a:off x="128016" y="3322040"/>
            <a:ext cx="3681222" cy="231536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5EFDACA-9A10-B80C-2E09-2809F2A083D6}"/>
              </a:ext>
            </a:extLst>
          </p:cNvPr>
          <p:cNvSpPr txBox="1"/>
          <p:nvPr/>
        </p:nvSpPr>
        <p:spPr>
          <a:xfrm>
            <a:off x="251670" y="3429000"/>
            <a:ext cx="34562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&lt;?xml </a:t>
            </a:r>
            <a:r>
              <a:rPr lang="tr-TR" sz="1100" dirty="0" err="1"/>
              <a:t>version</a:t>
            </a:r>
            <a:r>
              <a:rPr lang="tr-TR" sz="1100" dirty="0"/>
              <a:t>="1.0" </a:t>
            </a:r>
            <a:r>
              <a:rPr lang="tr-TR" sz="1100" dirty="0" err="1"/>
              <a:t>encoding</a:t>
            </a:r>
            <a:r>
              <a:rPr lang="tr-TR" sz="1100" dirty="0"/>
              <a:t>="UTF-8"?&gt;</a:t>
            </a:r>
          </a:p>
          <a:p>
            <a:r>
              <a:rPr lang="tr-TR" sz="1100" dirty="0"/>
              <a:t>&lt;</a:t>
            </a:r>
            <a:r>
              <a:rPr lang="tr-TR" sz="1100" dirty="0" err="1"/>
              <a:t>tomcat-users</a:t>
            </a:r>
            <a:r>
              <a:rPr lang="tr-TR" sz="1100" dirty="0"/>
              <a:t>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</a:t>
            </a:r>
            <a:r>
              <a:rPr lang="tr-TR" sz="1100" dirty="0" err="1"/>
              <a:t>manager-gui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</a:t>
            </a:r>
            <a:r>
              <a:rPr lang="tr-TR" sz="1100" dirty="0" err="1"/>
              <a:t>manager-script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</a:t>
            </a:r>
            <a:r>
              <a:rPr lang="tr-TR" sz="1100" dirty="0" err="1"/>
              <a:t>manager-jmx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</a:t>
            </a:r>
            <a:r>
              <a:rPr lang="tr-TR" sz="1100" dirty="0" err="1"/>
              <a:t>manager-status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="admin-</a:t>
            </a:r>
            <a:r>
              <a:rPr lang="tr-TR" sz="1100" dirty="0" err="1"/>
              <a:t>gui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&lt;role </a:t>
            </a:r>
            <a:r>
              <a:rPr lang="tr-TR" sz="1100" dirty="0" err="1"/>
              <a:t>rolename</a:t>
            </a:r>
            <a:r>
              <a:rPr lang="tr-TR" sz="1100" dirty="0"/>
              <a:t>="admin-</a:t>
            </a:r>
            <a:r>
              <a:rPr lang="tr-TR" sz="1100" dirty="0" err="1"/>
              <a:t>script</a:t>
            </a:r>
            <a:r>
              <a:rPr lang="tr-TR" sz="1100" dirty="0"/>
              <a:t>"/&gt;</a:t>
            </a:r>
          </a:p>
          <a:p>
            <a:r>
              <a:rPr lang="tr-TR" sz="1100" dirty="0"/>
              <a:t>  &lt;</a:t>
            </a:r>
            <a:r>
              <a:rPr lang="tr-TR" sz="1100" dirty="0" err="1"/>
              <a:t>user</a:t>
            </a:r>
            <a:r>
              <a:rPr lang="tr-TR" sz="1100" dirty="0"/>
              <a:t> </a:t>
            </a:r>
            <a:r>
              <a:rPr lang="tr-TR" sz="1100" dirty="0" err="1"/>
              <a:t>username</a:t>
            </a:r>
            <a:r>
              <a:rPr lang="tr-TR" sz="1100" dirty="0"/>
              <a:t>="admin" </a:t>
            </a:r>
            <a:r>
              <a:rPr lang="tr-TR" sz="1100" dirty="0" err="1"/>
              <a:t>password</a:t>
            </a:r>
            <a:r>
              <a:rPr lang="tr-TR" sz="1100" dirty="0"/>
              <a:t>="</a:t>
            </a:r>
            <a:r>
              <a:rPr lang="tr-TR" sz="1100" dirty="0" err="1"/>
              <a:t>Your_Password</a:t>
            </a:r>
            <a:r>
              <a:rPr lang="tr-TR" sz="1100" dirty="0"/>
              <a:t>" </a:t>
            </a:r>
            <a:r>
              <a:rPr lang="tr-TR" sz="1100" dirty="0" err="1"/>
              <a:t>roles</a:t>
            </a:r>
            <a:r>
              <a:rPr lang="tr-TR" sz="1100" dirty="0"/>
              <a:t>="</a:t>
            </a:r>
            <a:r>
              <a:rPr lang="tr-TR" sz="1100" dirty="0" err="1"/>
              <a:t>manager-gui</a:t>
            </a:r>
            <a:r>
              <a:rPr lang="tr-TR" sz="1100" dirty="0"/>
              <a:t>, </a:t>
            </a:r>
            <a:r>
              <a:rPr lang="tr-TR" sz="1100" dirty="0" err="1"/>
              <a:t>manager-script</a:t>
            </a:r>
            <a:r>
              <a:rPr lang="tr-TR" sz="1100" dirty="0"/>
              <a:t>, </a:t>
            </a:r>
            <a:r>
              <a:rPr lang="tr-TR" sz="1100" dirty="0" err="1"/>
              <a:t>manager-jmx</a:t>
            </a:r>
            <a:r>
              <a:rPr lang="tr-TR" sz="1100" dirty="0"/>
              <a:t>, </a:t>
            </a:r>
            <a:r>
              <a:rPr lang="tr-TR" sz="1100" dirty="0" err="1"/>
              <a:t>manager-status</a:t>
            </a:r>
            <a:r>
              <a:rPr lang="tr-TR" sz="1100" dirty="0"/>
              <a:t>, admin-</a:t>
            </a:r>
            <a:r>
              <a:rPr lang="tr-TR" sz="1100" dirty="0" err="1"/>
              <a:t>gui</a:t>
            </a:r>
            <a:r>
              <a:rPr lang="tr-TR" sz="1100" dirty="0"/>
              <a:t>, admin-</a:t>
            </a:r>
            <a:r>
              <a:rPr lang="tr-TR" sz="1100" dirty="0" err="1"/>
              <a:t>script</a:t>
            </a:r>
            <a:r>
              <a:rPr lang="tr-TR" sz="1100" dirty="0"/>
              <a:t>"/&gt;</a:t>
            </a:r>
          </a:p>
          <a:p>
            <a:r>
              <a:rPr lang="tr-TR" sz="1100" dirty="0"/>
              <a:t>&lt;/</a:t>
            </a:r>
            <a:r>
              <a:rPr lang="tr-TR" sz="1100" dirty="0" err="1"/>
              <a:t>tomcat-users</a:t>
            </a:r>
            <a:r>
              <a:rPr lang="tr-T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98662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Son </a:t>
            </a:r>
            <a:r>
              <a:rPr lang="en-US" sz="1400" dirty="0" err="1"/>
              <a:t>olarak</a:t>
            </a:r>
            <a:r>
              <a:rPr lang="en-US" sz="1400" dirty="0"/>
              <a:t>, </a:t>
            </a:r>
            <a:r>
              <a:rPr lang="en-US" sz="1400" dirty="0" err="1"/>
              <a:t>uzaktan</a:t>
            </a:r>
            <a:r>
              <a:rPr lang="en-US" sz="1400" dirty="0"/>
              <a:t> </a:t>
            </a:r>
            <a:r>
              <a:rPr lang="en-US" sz="1400" dirty="0" err="1"/>
              <a:t>erişimi</a:t>
            </a:r>
            <a:r>
              <a:rPr lang="en-US" sz="1400" dirty="0"/>
              <a:t> </a:t>
            </a:r>
            <a:r>
              <a:rPr lang="en-US" sz="1400" dirty="0" err="1"/>
              <a:t>yapılandırmanız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 Bu </a:t>
            </a:r>
            <a:r>
              <a:rPr lang="en-US" sz="1400" dirty="0" err="1"/>
              <a:t>gereklidir</a:t>
            </a:r>
            <a:r>
              <a:rPr lang="en-US" sz="1400" dirty="0"/>
              <a:t>. </a:t>
            </a:r>
            <a:r>
              <a:rPr lang="en-US" sz="1400" dirty="0" err="1"/>
              <a:t>Varsayılan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, </a:t>
            </a:r>
            <a:r>
              <a:rPr lang="en-US" sz="1400" dirty="0" err="1"/>
              <a:t>Tomcat'e</a:t>
            </a:r>
            <a:r>
              <a:rPr lang="en-US" sz="1400" dirty="0"/>
              <a:t> </a:t>
            </a:r>
            <a:r>
              <a:rPr lang="en-US" sz="1400" dirty="0" err="1"/>
              <a:t>yalnızca</a:t>
            </a:r>
            <a:r>
              <a:rPr lang="en-US" sz="1400" dirty="0"/>
              <a:t> </a:t>
            </a:r>
            <a:r>
              <a:rPr lang="en-US" sz="1400" dirty="0" err="1"/>
              <a:t>yerel</a:t>
            </a:r>
            <a:r>
              <a:rPr lang="en-US" sz="1400" dirty="0"/>
              <a:t> </a:t>
            </a:r>
            <a:r>
              <a:rPr lang="en-US" sz="1400" dirty="0" err="1"/>
              <a:t>makineden</a:t>
            </a:r>
            <a:r>
              <a:rPr lang="en-US" sz="1400" dirty="0"/>
              <a:t> </a:t>
            </a:r>
            <a:r>
              <a:rPr lang="en-US" sz="1400" dirty="0" err="1"/>
              <a:t>erişilebilir</a:t>
            </a:r>
            <a:r>
              <a:rPr lang="en-US" sz="1400" dirty="0"/>
              <a:t>. İlk </a:t>
            </a:r>
            <a:r>
              <a:rPr lang="en-US" sz="1400" dirty="0" err="1"/>
              <a:t>olarak</a:t>
            </a:r>
            <a:r>
              <a:rPr lang="en-US" sz="1400" dirty="0"/>
              <a:t>, </a:t>
            </a:r>
            <a:r>
              <a:rPr lang="en-US" sz="1400" dirty="0" err="1"/>
              <a:t>yönetici</a:t>
            </a:r>
            <a:r>
              <a:rPr lang="en-US" sz="1400" dirty="0"/>
              <a:t>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açın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r>
              <a:rPr lang="tr-TR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nano /opt/tomcat/webapps/manager/META-INF/context.xml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8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41399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200" dirty="0" err="1"/>
              <a:t>Ardından</a:t>
            </a:r>
            <a:r>
              <a:rPr lang="en-US" sz="1200" dirty="0"/>
              <a:t>, a. </a:t>
            </a:r>
            <a:r>
              <a:rPr lang="en-US" sz="1200" dirty="0" err="1"/>
              <a:t>herhangi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yerden</a:t>
            </a:r>
            <a:r>
              <a:rPr lang="en-US" sz="1200" dirty="0"/>
              <a:t> mi </a:t>
            </a:r>
            <a:r>
              <a:rPr lang="en-US" sz="1200" dirty="0" err="1"/>
              <a:t>yoksa</a:t>
            </a:r>
            <a:r>
              <a:rPr lang="en-US" sz="1200" dirty="0"/>
              <a:t> b. </a:t>
            </a:r>
            <a:r>
              <a:rPr lang="en-US" sz="1200" dirty="0" err="1"/>
              <a:t>belirli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IP </a:t>
            </a:r>
            <a:r>
              <a:rPr lang="en-US" sz="1200" dirty="0" err="1"/>
              <a:t>adresinden</a:t>
            </a:r>
            <a:r>
              <a:rPr lang="en-US" sz="1200" dirty="0"/>
              <a:t> mi </a:t>
            </a:r>
            <a:r>
              <a:rPr lang="en-US" sz="1200" dirty="0" err="1"/>
              <a:t>erişim</a:t>
            </a:r>
            <a:r>
              <a:rPr lang="en-US" sz="1200" dirty="0"/>
              <a:t> </a:t>
            </a:r>
            <a:r>
              <a:rPr lang="en-US" sz="1200" dirty="0" err="1"/>
              <a:t>izni</a:t>
            </a:r>
            <a:r>
              <a:rPr lang="en-US" sz="1200" dirty="0"/>
              <a:t> </a:t>
            </a:r>
            <a:r>
              <a:rPr lang="en-US" sz="1200" dirty="0" err="1"/>
              <a:t>vereceğinize</a:t>
            </a:r>
            <a:r>
              <a:rPr lang="en-US" sz="1200" dirty="0"/>
              <a:t> </a:t>
            </a:r>
            <a:r>
              <a:rPr lang="en-US" sz="1200" dirty="0" err="1"/>
              <a:t>karar</a:t>
            </a:r>
            <a:r>
              <a:rPr lang="en-US" sz="1200" dirty="0"/>
              <a:t> </a:t>
            </a:r>
            <a:r>
              <a:rPr lang="en-US" sz="1200" dirty="0" err="1"/>
              <a:t>verin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tr-TR" sz="1200" dirty="0"/>
              <a:t>a. </a:t>
            </a:r>
            <a:r>
              <a:rPr lang="en-US" sz="1200" dirty="0" err="1"/>
              <a:t>Herkese</a:t>
            </a:r>
            <a:r>
              <a:rPr lang="en-US" sz="1200" dirty="0"/>
              <a:t> </a:t>
            </a:r>
            <a:r>
              <a:rPr lang="en-US" sz="1200" dirty="0" err="1"/>
              <a:t>açık</a:t>
            </a:r>
            <a:r>
              <a:rPr lang="en-US" sz="1200" dirty="0"/>
              <a:t> hale </a:t>
            </a:r>
            <a:r>
              <a:rPr lang="en-US" sz="1200" dirty="0" err="1"/>
              <a:t>getirmek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dosyaya</a:t>
            </a:r>
            <a:r>
              <a:rPr lang="en-US" sz="1200" dirty="0"/>
              <a:t> </a:t>
            </a:r>
            <a:r>
              <a:rPr lang="en-US" sz="1200" dirty="0" err="1"/>
              <a:t>aşağıdaki</a:t>
            </a:r>
            <a:r>
              <a:rPr lang="en-US" sz="1200" dirty="0"/>
              <a:t> </a:t>
            </a:r>
            <a:r>
              <a:rPr lang="en-US" sz="1200" dirty="0" err="1"/>
              <a:t>satırları</a:t>
            </a:r>
            <a:r>
              <a:rPr lang="en-US" sz="1200" dirty="0"/>
              <a:t> </a:t>
            </a:r>
            <a:r>
              <a:rPr lang="en-US" sz="1200" dirty="0" err="1"/>
              <a:t>ekleyin</a:t>
            </a:r>
            <a:r>
              <a:rPr lang="en-US" sz="1200" dirty="0"/>
              <a:t>. </a:t>
            </a: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r>
              <a:rPr lang="tr-TR" sz="1200" dirty="0"/>
              <a:t>b. </a:t>
            </a:r>
            <a:r>
              <a:rPr lang="en-US" sz="1200" dirty="0" err="1"/>
              <a:t>Belirli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IP </a:t>
            </a:r>
            <a:r>
              <a:rPr lang="en-US" sz="1200" dirty="0" err="1"/>
              <a:t>adresinden</a:t>
            </a:r>
            <a:r>
              <a:rPr lang="en-US" sz="1200" dirty="0"/>
              <a:t> </a:t>
            </a:r>
            <a:r>
              <a:rPr lang="en-US" sz="1200" dirty="0" err="1"/>
              <a:t>erişime</a:t>
            </a:r>
            <a:r>
              <a:rPr lang="en-US" sz="1200" dirty="0"/>
              <a:t> </a:t>
            </a:r>
            <a:r>
              <a:rPr lang="en-US" sz="1200" dirty="0" err="1"/>
              <a:t>izin</a:t>
            </a:r>
            <a:r>
              <a:rPr lang="en-US" sz="1200" dirty="0"/>
              <a:t> </a:t>
            </a:r>
            <a:r>
              <a:rPr lang="en-US" sz="1200" dirty="0" err="1"/>
              <a:t>vermek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, </a:t>
            </a:r>
            <a:r>
              <a:rPr lang="en-US" sz="1200" dirty="0" err="1"/>
              <a:t>IP'yi</a:t>
            </a:r>
            <a:r>
              <a:rPr lang="en-US" sz="1200" dirty="0"/>
              <a:t> </a:t>
            </a:r>
            <a:r>
              <a:rPr lang="en-US" sz="1200" dirty="0" err="1"/>
              <a:t>aşağıdaki</a:t>
            </a:r>
            <a:r>
              <a:rPr lang="en-US" sz="1200" dirty="0"/>
              <a:t> </a:t>
            </a:r>
            <a:r>
              <a:rPr lang="en-US" sz="1200" dirty="0" err="1"/>
              <a:t>gibi</a:t>
            </a:r>
            <a:r>
              <a:rPr lang="en-US" sz="1200" dirty="0"/>
              <a:t> </a:t>
            </a:r>
            <a:r>
              <a:rPr lang="en-US" sz="1200" dirty="0" err="1"/>
              <a:t>önceki</a:t>
            </a:r>
            <a:r>
              <a:rPr lang="en-US" sz="1200" dirty="0"/>
              <a:t> </a:t>
            </a:r>
            <a:r>
              <a:rPr lang="en-US" sz="1200" dirty="0" err="1"/>
              <a:t>komuta</a:t>
            </a:r>
            <a:r>
              <a:rPr lang="en-US" sz="1200" dirty="0"/>
              <a:t> </a:t>
            </a:r>
            <a:r>
              <a:rPr lang="en-US" sz="1200" dirty="0" err="1"/>
              <a:t>ekleyin</a:t>
            </a:r>
            <a:r>
              <a:rPr lang="en-US" sz="12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4A04D42B-57A4-89F0-82B8-CAD0A73B45CC}"/>
              </a:ext>
            </a:extLst>
          </p:cNvPr>
          <p:cNvSpPr/>
          <p:nvPr/>
        </p:nvSpPr>
        <p:spPr>
          <a:xfrm>
            <a:off x="115097" y="3714927"/>
            <a:ext cx="4074868" cy="11587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CB63242-C23C-9763-7B5C-F0873DCF8F0B}"/>
              </a:ext>
            </a:extLst>
          </p:cNvPr>
          <p:cNvSpPr txBox="1"/>
          <p:nvPr/>
        </p:nvSpPr>
        <p:spPr>
          <a:xfrm>
            <a:off x="217806" y="3740304"/>
            <a:ext cx="3985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/>
              <a:t>&lt;</a:t>
            </a:r>
            <a:r>
              <a:rPr lang="tr-TR" sz="1100" dirty="0" err="1"/>
              <a:t>Context</a:t>
            </a:r>
            <a:r>
              <a:rPr lang="tr-TR" sz="1100" dirty="0"/>
              <a:t> </a:t>
            </a:r>
            <a:r>
              <a:rPr lang="tr-TR" sz="1100" dirty="0" err="1"/>
              <a:t>antiResourceLocking</a:t>
            </a:r>
            <a:r>
              <a:rPr lang="tr-TR" sz="1100" dirty="0"/>
              <a:t>="</a:t>
            </a:r>
            <a:r>
              <a:rPr lang="tr-TR" sz="1100" dirty="0" err="1"/>
              <a:t>false</a:t>
            </a:r>
            <a:r>
              <a:rPr lang="tr-TR" sz="1100" dirty="0"/>
              <a:t>" </a:t>
            </a:r>
            <a:r>
              <a:rPr lang="tr-TR" sz="1100" dirty="0" err="1"/>
              <a:t>privileged</a:t>
            </a:r>
            <a:r>
              <a:rPr lang="tr-TR" sz="1100" dirty="0"/>
              <a:t>="</a:t>
            </a:r>
            <a:r>
              <a:rPr lang="tr-TR" sz="1100" dirty="0" err="1"/>
              <a:t>true</a:t>
            </a:r>
            <a:r>
              <a:rPr lang="tr-TR" sz="1100" dirty="0"/>
              <a:t>"&gt;</a:t>
            </a:r>
          </a:p>
          <a:p>
            <a:r>
              <a:rPr lang="tr-TR" sz="1100" dirty="0"/>
              <a:t>&lt;!--</a:t>
            </a:r>
          </a:p>
          <a:p>
            <a:r>
              <a:rPr lang="tr-TR" sz="1100" dirty="0"/>
              <a:t>&lt;</a:t>
            </a:r>
            <a:r>
              <a:rPr lang="tr-TR" sz="1100" dirty="0" err="1"/>
              <a:t>Valve</a:t>
            </a:r>
            <a:r>
              <a:rPr lang="tr-TR" sz="1100" dirty="0"/>
              <a:t> </a:t>
            </a:r>
            <a:r>
              <a:rPr lang="tr-TR" sz="1100" dirty="0" err="1"/>
              <a:t>className</a:t>
            </a:r>
            <a:r>
              <a:rPr lang="tr-TR" sz="1100" dirty="0"/>
              <a:t>="</a:t>
            </a:r>
            <a:r>
              <a:rPr lang="tr-TR" sz="1100" dirty="0" err="1"/>
              <a:t>org.apache.catalina.valves.RemoteAddrValve</a:t>
            </a:r>
            <a:r>
              <a:rPr lang="tr-TR" sz="1100" dirty="0"/>
              <a:t>"</a:t>
            </a:r>
          </a:p>
          <a:p>
            <a:r>
              <a:rPr lang="tr-TR" sz="1100" dirty="0" err="1"/>
              <a:t>allow</a:t>
            </a:r>
            <a:r>
              <a:rPr lang="tr-TR" sz="1100" dirty="0"/>
              <a:t>="127\.\d+\.\</a:t>
            </a:r>
            <a:r>
              <a:rPr lang="tr-TR" sz="1100" dirty="0" err="1"/>
              <a:t>d+.d</a:t>
            </a:r>
            <a:r>
              <a:rPr lang="tr-TR" sz="1100" dirty="0"/>
              <a:t>+|::1|0000:1" /&gt;</a:t>
            </a:r>
          </a:p>
          <a:p>
            <a:r>
              <a:rPr lang="tr-TR" sz="1100" dirty="0"/>
              <a:t>--&gt;</a:t>
            </a:r>
          </a:p>
          <a:p>
            <a:r>
              <a:rPr lang="tr-TR" sz="1100" dirty="0"/>
              <a:t>&lt;/</a:t>
            </a:r>
            <a:r>
              <a:rPr lang="tr-TR" sz="1100" dirty="0" err="1"/>
              <a:t>Context</a:t>
            </a:r>
            <a:r>
              <a:rPr lang="tr-TR" sz="1100" dirty="0"/>
              <a:t>&gt;</a:t>
            </a:r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D36B6895-2301-933E-67A8-D2F048AE5571}"/>
              </a:ext>
            </a:extLst>
          </p:cNvPr>
          <p:cNvSpPr/>
          <p:nvPr/>
        </p:nvSpPr>
        <p:spPr>
          <a:xfrm>
            <a:off x="53638" y="5426842"/>
            <a:ext cx="3375418" cy="135059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9108408-A905-3DAB-CBBF-E526E789F415}"/>
              </a:ext>
            </a:extLst>
          </p:cNvPr>
          <p:cNvSpPr txBox="1"/>
          <p:nvPr/>
        </p:nvSpPr>
        <p:spPr>
          <a:xfrm>
            <a:off x="128016" y="5517365"/>
            <a:ext cx="3301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&lt;</a:t>
            </a:r>
            <a:r>
              <a:rPr lang="tr-TR" sz="1000" dirty="0" err="1"/>
              <a:t>Context</a:t>
            </a:r>
            <a:r>
              <a:rPr lang="tr-TR" sz="1000" dirty="0"/>
              <a:t> </a:t>
            </a:r>
            <a:r>
              <a:rPr lang="tr-TR" sz="1000" dirty="0" err="1"/>
              <a:t>antiResourceLocking</a:t>
            </a:r>
            <a:r>
              <a:rPr lang="tr-TR" sz="1000" dirty="0"/>
              <a:t>="</a:t>
            </a:r>
            <a:r>
              <a:rPr lang="tr-TR" sz="1000" dirty="0" err="1"/>
              <a:t>false</a:t>
            </a:r>
            <a:r>
              <a:rPr lang="tr-TR" sz="1000" dirty="0"/>
              <a:t>" </a:t>
            </a:r>
            <a:r>
              <a:rPr lang="tr-TR" sz="1000" dirty="0" err="1"/>
              <a:t>privileged</a:t>
            </a:r>
            <a:r>
              <a:rPr lang="tr-TR" sz="1000" dirty="0"/>
              <a:t>="</a:t>
            </a:r>
            <a:r>
              <a:rPr lang="tr-TR" sz="1000" dirty="0" err="1"/>
              <a:t>true</a:t>
            </a:r>
            <a:r>
              <a:rPr lang="tr-TR" sz="1000" dirty="0"/>
              <a:t>"&gt;</a:t>
            </a:r>
          </a:p>
          <a:p>
            <a:r>
              <a:rPr lang="tr-TR" sz="1000" dirty="0"/>
              <a:t>&lt;!--</a:t>
            </a:r>
          </a:p>
          <a:p>
            <a:r>
              <a:rPr lang="tr-TR" sz="1000" dirty="0"/>
              <a:t>&lt;</a:t>
            </a:r>
            <a:r>
              <a:rPr lang="tr-TR" sz="1000" dirty="0" err="1"/>
              <a:t>Valve</a:t>
            </a:r>
            <a:r>
              <a:rPr lang="tr-TR" sz="1000" dirty="0"/>
              <a:t> </a:t>
            </a:r>
            <a:r>
              <a:rPr lang="tr-TR" sz="1000" dirty="0" err="1"/>
              <a:t>className</a:t>
            </a:r>
            <a:r>
              <a:rPr lang="tr-TR" sz="1000" dirty="0"/>
              <a:t>="</a:t>
            </a:r>
            <a:r>
              <a:rPr lang="tr-TR" sz="1000" dirty="0" err="1"/>
              <a:t>org.apache.catalina.valves.RemoteAddrValve</a:t>
            </a:r>
            <a:r>
              <a:rPr lang="tr-TR" sz="1000" dirty="0"/>
              <a:t>"</a:t>
            </a:r>
          </a:p>
          <a:p>
            <a:r>
              <a:rPr lang="tr-TR" sz="1000" dirty="0" err="1"/>
              <a:t>allow</a:t>
            </a:r>
            <a:r>
              <a:rPr lang="tr-TR" sz="1000" dirty="0"/>
              <a:t>="127\.\d+\.\</a:t>
            </a:r>
            <a:r>
              <a:rPr lang="tr-TR" sz="1000" dirty="0" err="1"/>
              <a:t>d+.d</a:t>
            </a:r>
            <a:r>
              <a:rPr lang="tr-TR" sz="1000" dirty="0"/>
              <a:t>+|::1|0000:1" /&gt;</a:t>
            </a:r>
          </a:p>
          <a:p>
            <a:r>
              <a:rPr lang="tr-TR" sz="1000" dirty="0"/>
              <a:t>--&gt;</a:t>
            </a:r>
          </a:p>
          <a:p>
            <a:r>
              <a:rPr lang="tr-TR" sz="1000" dirty="0"/>
              <a:t>&lt;/</a:t>
            </a:r>
            <a:r>
              <a:rPr lang="tr-TR" sz="1000" dirty="0" err="1"/>
              <a:t>Context</a:t>
            </a:r>
            <a:r>
              <a:rPr lang="tr-TR" sz="1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67644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 err="1"/>
              <a:t>Öncelikle</a:t>
            </a:r>
            <a:r>
              <a:rPr lang="en-US" sz="1400" dirty="0"/>
              <a:t> Docker Engine </a:t>
            </a:r>
            <a:r>
              <a:rPr lang="en-US" sz="1400" dirty="0" err="1"/>
              <a:t>kurulması</a:t>
            </a:r>
            <a:r>
              <a:rPr lang="en-US" sz="1400" dirty="0"/>
              <a:t> </a:t>
            </a:r>
            <a:r>
              <a:rPr lang="en-US" sz="1400" dirty="0" err="1"/>
              <a:t>gerekmektedir</a:t>
            </a:r>
            <a:r>
              <a:rPr lang="en-US" sz="1400" dirty="0"/>
              <a:t>.</a:t>
            </a:r>
            <a:r>
              <a:rPr lang="tr-TR" sz="1400" dirty="0"/>
              <a:t> </a:t>
            </a:r>
            <a:r>
              <a:rPr lang="en-US" sz="1400" dirty="0" err="1"/>
              <a:t>Docker'ın</a:t>
            </a:r>
            <a:r>
              <a:rPr lang="en-US" sz="1400" dirty="0"/>
              <a:t> apt </a:t>
            </a:r>
            <a:r>
              <a:rPr lang="en-US" sz="1400" dirty="0" err="1"/>
              <a:t>deposunu</a:t>
            </a:r>
            <a:r>
              <a:rPr lang="en-US" sz="1400" dirty="0"/>
              <a:t> </a:t>
            </a:r>
            <a:r>
              <a:rPr lang="en-US" sz="1400" dirty="0" err="1"/>
              <a:t>kurulmalıdır</a:t>
            </a:r>
            <a:r>
              <a:rPr lang="en-US" sz="1400" dirty="0"/>
              <a:t>. </a:t>
            </a:r>
            <a:r>
              <a:rPr lang="en-US" sz="1400" dirty="0" err="1"/>
              <a:t>Docker'ın</a:t>
            </a:r>
            <a:r>
              <a:rPr lang="en-US" sz="1400" dirty="0"/>
              <a:t> </a:t>
            </a:r>
            <a:r>
              <a:rPr lang="en-US" sz="1400" dirty="0" err="1"/>
              <a:t>resmi</a:t>
            </a:r>
            <a:r>
              <a:rPr lang="en-US" sz="1400" dirty="0"/>
              <a:t> GPG </a:t>
            </a:r>
            <a:r>
              <a:rPr lang="en-US" sz="1400" dirty="0" err="1"/>
              <a:t>anahtarını</a:t>
            </a:r>
            <a:r>
              <a:rPr lang="en-US" sz="1400" dirty="0"/>
              <a:t> </a:t>
            </a:r>
            <a:r>
              <a:rPr lang="en-US" sz="1400" dirty="0" err="1"/>
              <a:t>ekleyin</a:t>
            </a:r>
            <a:r>
              <a:rPr lang="en-US" sz="1400" dirty="0"/>
              <a:t>.</a:t>
            </a:r>
            <a:endParaRPr lang="tr-TR" sz="5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apt-get update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apt-get install ca-certificates curl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install -m 0755 -d /</a:t>
            </a:r>
            <a:r>
              <a:rPr lang="en-US" sz="1400" dirty="0" err="1"/>
              <a:t>etc</a:t>
            </a:r>
            <a:r>
              <a:rPr lang="en-US" sz="1400" dirty="0"/>
              <a:t>/apt/keyrings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curl -</a:t>
            </a:r>
            <a:r>
              <a:rPr lang="en-US" sz="1400" dirty="0" err="1"/>
              <a:t>fsSL</a:t>
            </a:r>
            <a:r>
              <a:rPr lang="en-US" sz="1400" dirty="0"/>
              <a:t> https://download.docker.com/linux/ubuntu/gpg -o /</a:t>
            </a:r>
            <a:r>
              <a:rPr lang="en-US" sz="1400" dirty="0" err="1"/>
              <a:t>etc</a:t>
            </a:r>
            <a:r>
              <a:rPr lang="en-US" sz="1400" dirty="0"/>
              <a:t>/apt/keyrings/</a:t>
            </a:r>
            <a:r>
              <a:rPr lang="en-US" sz="1400" dirty="0" err="1"/>
              <a:t>docker.asc</a:t>
            </a:r>
            <a:endParaRPr lang="en-US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</a:t>
            </a:r>
            <a:r>
              <a:rPr lang="en-US" sz="1400" dirty="0" err="1"/>
              <a:t>chmod</a:t>
            </a:r>
            <a:r>
              <a:rPr lang="en-US" sz="1400" dirty="0"/>
              <a:t> </a:t>
            </a:r>
            <a:r>
              <a:rPr lang="en-US" sz="1400" dirty="0" err="1"/>
              <a:t>a+r</a:t>
            </a:r>
            <a:r>
              <a:rPr lang="en-US" sz="1400" dirty="0"/>
              <a:t> /</a:t>
            </a:r>
            <a:r>
              <a:rPr lang="en-US" sz="1400" dirty="0" err="1"/>
              <a:t>etc</a:t>
            </a:r>
            <a:r>
              <a:rPr lang="en-US" sz="1400" dirty="0"/>
              <a:t>/apt/keyrings/</a:t>
            </a:r>
            <a:r>
              <a:rPr lang="en-US" sz="1400" dirty="0" err="1"/>
              <a:t>docker.asc</a:t>
            </a:r>
            <a:r>
              <a:rPr lang="tr-TR" sz="14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tr-TR" sz="1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/>
              <a:t>Depoyu</a:t>
            </a:r>
            <a:r>
              <a:rPr lang="en-US" sz="1400" dirty="0"/>
              <a:t> Apt </a:t>
            </a:r>
            <a:r>
              <a:rPr lang="en-US" sz="1400" dirty="0" err="1"/>
              <a:t>kaynaklarına</a:t>
            </a:r>
            <a:r>
              <a:rPr lang="en-US" sz="1400" dirty="0"/>
              <a:t> </a:t>
            </a:r>
            <a:r>
              <a:rPr lang="en-US" sz="1400" dirty="0" err="1"/>
              <a:t>ekleyin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$ echo \"deb [arch=$(</a:t>
            </a:r>
            <a:r>
              <a:rPr lang="en-US" sz="1400" dirty="0" err="1"/>
              <a:t>dpkg</a:t>
            </a:r>
            <a:r>
              <a:rPr lang="en-US" sz="1400" dirty="0"/>
              <a:t> --print-architecture) signed-by=/</a:t>
            </a:r>
            <a:r>
              <a:rPr lang="en-US" sz="1400" dirty="0" err="1"/>
              <a:t>etc</a:t>
            </a:r>
            <a:r>
              <a:rPr lang="en-US" sz="1400" dirty="0"/>
              <a:t>/apt/keyrings/</a:t>
            </a:r>
            <a:r>
              <a:rPr lang="en-US" sz="1400" dirty="0" err="1"/>
              <a:t>docker.asc</a:t>
            </a:r>
            <a:r>
              <a:rPr lang="en-US" sz="1400" dirty="0"/>
              <a:t>] https://download.docker.com/linux/ubuntu \$(. /</a:t>
            </a:r>
            <a:r>
              <a:rPr lang="en-US" sz="1400" dirty="0" err="1"/>
              <a:t>etc</a:t>
            </a:r>
            <a:r>
              <a:rPr lang="en-US" sz="1400" dirty="0"/>
              <a:t>/</a:t>
            </a:r>
            <a:r>
              <a:rPr lang="en-US" sz="1400" dirty="0" err="1"/>
              <a:t>os</a:t>
            </a:r>
            <a:r>
              <a:rPr lang="en-US" sz="1400" dirty="0"/>
              <a:t>-release &amp;&amp; echo "$VERSION_CODENAME") stable" | \</a:t>
            </a:r>
            <a:r>
              <a:rPr lang="en-US" sz="1400" dirty="0" err="1"/>
              <a:t>sudo</a:t>
            </a:r>
            <a:r>
              <a:rPr lang="en-US" sz="1400" dirty="0"/>
              <a:t> tee /</a:t>
            </a:r>
            <a:r>
              <a:rPr lang="en-US" sz="1400" dirty="0" err="1"/>
              <a:t>etc</a:t>
            </a:r>
            <a:r>
              <a:rPr lang="en-US" sz="1400" dirty="0"/>
              <a:t>/apt/</a:t>
            </a:r>
            <a:r>
              <a:rPr lang="en-US" sz="1400" dirty="0" err="1"/>
              <a:t>sources.list.d</a:t>
            </a:r>
            <a:r>
              <a:rPr lang="en-US" sz="1400" dirty="0"/>
              <a:t>/</a:t>
            </a:r>
            <a:r>
              <a:rPr lang="en-US" sz="1400" dirty="0" err="1"/>
              <a:t>docker.list</a:t>
            </a:r>
            <a:r>
              <a:rPr lang="en-US" sz="1400" dirty="0"/>
              <a:t> &gt; /dev/null</a:t>
            </a:r>
          </a:p>
          <a:p>
            <a:pPr marL="0" indent="0">
              <a:buNone/>
            </a:pPr>
            <a:r>
              <a:rPr lang="en-US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apt-get update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8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35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Docker </a:t>
            </a:r>
            <a:r>
              <a:rPr lang="en-US" sz="1400" dirty="0" err="1"/>
              <a:t>paketlerini</a:t>
            </a:r>
            <a:r>
              <a:rPr lang="en-US" sz="1400" dirty="0"/>
              <a:t> </a:t>
            </a:r>
            <a:r>
              <a:rPr lang="en-US" sz="1400" dirty="0" err="1"/>
              <a:t>yükleyin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tr-TR" sz="1400" dirty="0"/>
              <a:t>$ </a:t>
            </a:r>
            <a:r>
              <a:rPr lang="en-US" sz="1400" dirty="0" err="1"/>
              <a:t>sudo</a:t>
            </a:r>
            <a:r>
              <a:rPr lang="en-US" sz="1400" dirty="0"/>
              <a:t> apt-get install docker-</a:t>
            </a:r>
            <a:r>
              <a:rPr lang="en-US" sz="1400" dirty="0" err="1"/>
              <a:t>ce</a:t>
            </a:r>
            <a:r>
              <a:rPr lang="en-US" sz="1400" dirty="0"/>
              <a:t> docker-</a:t>
            </a:r>
            <a:r>
              <a:rPr lang="en-US" sz="1400" dirty="0" err="1"/>
              <a:t>ce</a:t>
            </a:r>
            <a:r>
              <a:rPr lang="en-US" sz="1400" dirty="0"/>
              <a:t>-cli containerd.io docker-</a:t>
            </a:r>
            <a:r>
              <a:rPr lang="en-US" sz="1400" dirty="0" err="1"/>
              <a:t>buildx</a:t>
            </a:r>
            <a:r>
              <a:rPr lang="en-US" sz="1400" dirty="0"/>
              <a:t>-plugin docker-compose-plugin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9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 </a:t>
            </a:r>
            <a:r>
              <a:rPr lang="en-US" sz="1700" dirty="0" err="1"/>
              <a:t>programın</a:t>
            </a:r>
            <a:r>
              <a:rPr lang="en-US" sz="1700" dirty="0"/>
              <a:t> </a:t>
            </a:r>
            <a:r>
              <a:rPr lang="en-US" sz="1700" dirty="0" err="1"/>
              <a:t>gerekli</a:t>
            </a:r>
            <a:r>
              <a:rPr lang="en-US" sz="1700" dirty="0"/>
              <a:t> </a:t>
            </a:r>
            <a:r>
              <a:rPr lang="en-US" sz="1700" dirty="0" err="1"/>
              <a:t>olduğu</a:t>
            </a:r>
            <a:r>
              <a:rPr lang="en-US" sz="1700" dirty="0"/>
              <a:t> </a:t>
            </a:r>
            <a:r>
              <a:rPr lang="en-US" sz="1700" dirty="0" err="1"/>
              <a:t>bağımlılıkları</a:t>
            </a:r>
            <a:r>
              <a:rPr lang="en-US" sz="1700" dirty="0"/>
              <a:t> </a:t>
            </a:r>
            <a:r>
              <a:rPr lang="en-US" sz="1700" dirty="0" err="1"/>
              <a:t>vardır</a:t>
            </a:r>
            <a:r>
              <a:rPr lang="en-US" sz="1700" dirty="0"/>
              <a:t>. Bu </a:t>
            </a:r>
            <a:r>
              <a:rPr lang="en-US" sz="1700" dirty="0" err="1"/>
              <a:t>bağımlılıklar</a:t>
            </a:r>
            <a:r>
              <a:rPr lang="en-US" sz="1700" dirty="0"/>
              <a:t> </a:t>
            </a:r>
            <a:r>
              <a:rPr lang="en-US" sz="1700" dirty="0" err="1"/>
              <a:t>bilgisayarınızda</a:t>
            </a:r>
            <a:r>
              <a:rPr lang="en-US" sz="1700" dirty="0"/>
              <a:t> </a:t>
            </a:r>
            <a:r>
              <a:rPr lang="en-US" sz="1700" dirty="0" err="1"/>
              <a:t>yüklü</a:t>
            </a:r>
            <a:r>
              <a:rPr lang="en-US" sz="1700" dirty="0"/>
              <a:t> </a:t>
            </a:r>
            <a:r>
              <a:rPr lang="en-US" sz="1700" dirty="0" err="1"/>
              <a:t>değilse</a:t>
            </a:r>
            <a:r>
              <a:rPr lang="en-US" sz="1700" dirty="0"/>
              <a:t> setup </a:t>
            </a:r>
            <a:r>
              <a:rPr lang="en-US" sz="1700" dirty="0" err="1"/>
              <a:t>kurulumunda</a:t>
            </a:r>
            <a:r>
              <a:rPr lang="en-US" sz="1700" dirty="0"/>
              <a:t> </a:t>
            </a:r>
            <a:r>
              <a:rPr lang="en-US" sz="1700" dirty="0" err="1"/>
              <a:t>kendisinin</a:t>
            </a:r>
            <a:r>
              <a:rPr lang="en-US" sz="1700" dirty="0"/>
              <a:t> </a:t>
            </a:r>
            <a:r>
              <a:rPr lang="en-US" sz="1700" dirty="0" err="1"/>
              <a:t>kurmasını</a:t>
            </a:r>
            <a:r>
              <a:rPr lang="en-US" sz="1700" dirty="0"/>
              <a:t> </a:t>
            </a:r>
            <a:r>
              <a:rPr lang="en-US" sz="1700" dirty="0" err="1"/>
              <a:t>teklif</a:t>
            </a:r>
            <a:r>
              <a:rPr lang="en-US" sz="1700" dirty="0"/>
              <a:t> </a:t>
            </a:r>
            <a:r>
              <a:rPr lang="en-US" sz="1700" dirty="0" err="1"/>
              <a:t>etmektedir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829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Hello-world image </a:t>
            </a:r>
            <a:r>
              <a:rPr lang="en-US" sz="1400" dirty="0" err="1"/>
              <a:t>çalıştırarak</a:t>
            </a:r>
            <a:r>
              <a:rPr lang="en-US" sz="1400" dirty="0"/>
              <a:t> Docker Engine </a:t>
            </a:r>
            <a:r>
              <a:rPr lang="en-US" sz="1400" dirty="0" err="1"/>
              <a:t>kurulumunun</a:t>
            </a:r>
            <a:r>
              <a:rPr lang="en-US" sz="1400" dirty="0"/>
              <a:t> </a:t>
            </a:r>
            <a:r>
              <a:rPr lang="en-US" sz="1400" dirty="0" err="1"/>
              <a:t>başarılı</a:t>
            </a:r>
            <a:r>
              <a:rPr lang="en-US" sz="1400" dirty="0"/>
              <a:t> </a:t>
            </a:r>
            <a:r>
              <a:rPr lang="en-US" sz="1400" dirty="0" err="1"/>
              <a:t>olduğunu</a:t>
            </a:r>
            <a:r>
              <a:rPr lang="en-US" sz="1400" dirty="0"/>
              <a:t> </a:t>
            </a:r>
            <a:r>
              <a:rPr lang="en-US" sz="1400" dirty="0" err="1"/>
              <a:t>doğrulayın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r>
              <a:rPr lang="en-US" sz="1400" dirty="0" err="1"/>
              <a:t>sudo</a:t>
            </a:r>
            <a:r>
              <a:rPr lang="en-US" sz="1400" dirty="0"/>
              <a:t> docker run hello-world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70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01329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Docker </a:t>
            </a:r>
            <a:r>
              <a:rPr lang="en-US" sz="1400" dirty="0" err="1"/>
              <a:t>Engine'i</a:t>
            </a:r>
            <a:r>
              <a:rPr lang="en-US" sz="1400" dirty="0"/>
              <a:t> </a:t>
            </a:r>
            <a:r>
              <a:rPr lang="en-US" sz="1400" dirty="0" err="1"/>
              <a:t>yüklemek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Docker'ın</a:t>
            </a:r>
            <a:r>
              <a:rPr lang="en-US" sz="1400" dirty="0"/>
              <a:t> apt </a:t>
            </a:r>
            <a:r>
              <a:rPr lang="en-US" sz="1400" dirty="0" err="1"/>
              <a:t>deposunu</a:t>
            </a:r>
            <a:r>
              <a:rPr lang="en-US" sz="1400" dirty="0"/>
              <a:t> </a:t>
            </a:r>
            <a:r>
              <a:rPr lang="en-US" sz="1400" dirty="0" err="1"/>
              <a:t>kullanamıyorsanız</a:t>
            </a:r>
            <a:r>
              <a:rPr lang="en-US" sz="1400" dirty="0"/>
              <a:t>, </a:t>
            </a:r>
            <a:r>
              <a:rPr lang="en-US" sz="1400" dirty="0" err="1"/>
              <a:t>sürümünüz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deb </a:t>
            </a:r>
            <a:r>
              <a:rPr lang="en-US" sz="1400" dirty="0" err="1"/>
              <a:t>dosyasını</a:t>
            </a:r>
            <a:r>
              <a:rPr lang="en-US" sz="1400" dirty="0"/>
              <a:t> </a:t>
            </a:r>
            <a:r>
              <a:rPr lang="en-US" sz="1400" dirty="0" err="1"/>
              <a:t>indirebilir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manuel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yükleyebilirsiniz</a:t>
            </a:r>
            <a:r>
              <a:rPr lang="en-US" sz="1400" dirty="0"/>
              <a:t>. Docker </a:t>
            </a:r>
            <a:r>
              <a:rPr lang="en-US" sz="1400" dirty="0" err="1"/>
              <a:t>Engine'i</a:t>
            </a:r>
            <a:r>
              <a:rPr lang="en-US" sz="1400" dirty="0"/>
              <a:t> her </a:t>
            </a:r>
            <a:r>
              <a:rPr lang="en-US" sz="1400" dirty="0" err="1"/>
              <a:t>yükseltmek</a:t>
            </a:r>
            <a:r>
              <a:rPr lang="en-US" sz="1400" dirty="0"/>
              <a:t> </a:t>
            </a:r>
            <a:r>
              <a:rPr lang="en-US" sz="1400" dirty="0" err="1"/>
              <a:t>istediğinizde</a:t>
            </a:r>
            <a:r>
              <a:rPr lang="en-US" sz="1400" dirty="0"/>
              <a:t> yeni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indirmeniz</a:t>
            </a:r>
            <a:r>
              <a:rPr lang="en-US" sz="1400" dirty="0"/>
              <a:t> </a:t>
            </a:r>
            <a:r>
              <a:rPr lang="en-US" sz="1400" dirty="0" err="1"/>
              <a:t>gerekir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Docker Package </a:t>
            </a:r>
            <a:r>
              <a:rPr lang="en-US" sz="1400" dirty="0" err="1"/>
              <a:t>sitesine</a:t>
            </a:r>
            <a:r>
              <a:rPr lang="en-US" sz="1400" dirty="0"/>
              <a:t> </a:t>
            </a:r>
            <a:r>
              <a:rPr lang="en-US" sz="1400" dirty="0" err="1"/>
              <a:t>gidin</a:t>
            </a:r>
            <a:r>
              <a:rPr lang="en-US" sz="1400" dirty="0"/>
              <a:t>. </a:t>
            </a:r>
            <a:r>
              <a:rPr lang="en-US" sz="1400" dirty="0" err="1"/>
              <a:t>Listeden</a:t>
            </a:r>
            <a:r>
              <a:rPr lang="en-US" sz="1400" dirty="0"/>
              <a:t> ubuntu </a:t>
            </a:r>
            <a:r>
              <a:rPr lang="en-US" sz="1400" dirty="0" err="1"/>
              <a:t>versiyonuzu</a:t>
            </a:r>
            <a:r>
              <a:rPr lang="en-US" sz="1400" dirty="0"/>
              <a:t> </a:t>
            </a:r>
            <a:r>
              <a:rPr lang="en-US" sz="1400" dirty="0" err="1"/>
              <a:t>seçin</a:t>
            </a:r>
            <a:r>
              <a:rPr lang="en-US" sz="1400" dirty="0"/>
              <a:t>.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sonrasında</a:t>
            </a:r>
            <a:r>
              <a:rPr lang="en-US" sz="1400" dirty="0"/>
              <a:t> pool/table </a:t>
            </a:r>
            <a:r>
              <a:rPr lang="en-US" sz="1400" dirty="0" err="1"/>
              <a:t>gidin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</a:t>
            </a:r>
            <a:r>
              <a:rPr lang="en-US" sz="1400" dirty="0" err="1"/>
              <a:t>mimarinizi</a:t>
            </a:r>
            <a:r>
              <a:rPr lang="en-US" sz="1400" dirty="0"/>
              <a:t> </a:t>
            </a:r>
            <a:r>
              <a:rPr lang="en-US" sz="1400" dirty="0" err="1"/>
              <a:t>seçin</a:t>
            </a:r>
            <a:r>
              <a:rPr lang="en-US" sz="1400" dirty="0"/>
              <a:t>. Docker Engine, CLI, </a:t>
            </a:r>
            <a:r>
              <a:rPr lang="en-US" sz="1400" dirty="0" err="1"/>
              <a:t>containerd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Docker Compose </a:t>
            </a:r>
            <a:r>
              <a:rPr lang="en-US" sz="1400" dirty="0" err="1"/>
              <a:t>paketleri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aşağıdaki</a:t>
            </a:r>
            <a:r>
              <a:rPr lang="en-US" sz="1400" dirty="0"/>
              <a:t> deb </a:t>
            </a:r>
            <a:r>
              <a:rPr lang="en-US" sz="1400" dirty="0" err="1"/>
              <a:t>dosyalarını</a:t>
            </a:r>
            <a:r>
              <a:rPr lang="en-US" sz="1400" dirty="0"/>
              <a:t> </a:t>
            </a:r>
            <a:r>
              <a:rPr lang="en-US" sz="1400" dirty="0" err="1"/>
              <a:t>indirin</a:t>
            </a:r>
            <a:r>
              <a:rPr lang="en-US" sz="1400" dirty="0"/>
              <a:t>. </a:t>
            </a:r>
          </a:p>
          <a:p>
            <a:pPr marL="0" indent="0">
              <a:buNone/>
            </a:pPr>
            <a:r>
              <a:rPr lang="en-US" sz="1400" dirty="0"/>
              <a:t>.deb </a:t>
            </a:r>
            <a:r>
              <a:rPr lang="en-US" sz="1400" dirty="0" err="1"/>
              <a:t>paketlerini</a:t>
            </a:r>
            <a:r>
              <a:rPr lang="en-US" sz="1400" dirty="0"/>
              <a:t> </a:t>
            </a:r>
            <a:r>
              <a:rPr lang="en-US" sz="1400" dirty="0" err="1"/>
              <a:t>yükleyin</a:t>
            </a:r>
            <a:r>
              <a:rPr lang="en-US" sz="1400" dirty="0"/>
              <a:t>. </a:t>
            </a:r>
            <a:r>
              <a:rPr lang="en-US" sz="1400" dirty="0" err="1"/>
              <a:t>Aşağıdaki</a:t>
            </a:r>
            <a:r>
              <a:rPr lang="en-US" sz="1400" dirty="0"/>
              <a:t> </a:t>
            </a:r>
            <a:r>
              <a:rPr lang="en-US" sz="1400" dirty="0" err="1"/>
              <a:t>örnekteki</a:t>
            </a:r>
            <a:r>
              <a:rPr lang="en-US" sz="1400" dirty="0"/>
              <a:t> </a:t>
            </a:r>
            <a:r>
              <a:rPr lang="en-US" sz="1400" dirty="0" err="1"/>
              <a:t>yolları</a:t>
            </a:r>
            <a:r>
              <a:rPr lang="en-US" sz="1400" dirty="0"/>
              <a:t> Docker </a:t>
            </a:r>
            <a:r>
              <a:rPr lang="en-US" sz="1400" dirty="0" err="1"/>
              <a:t>paketlerini</a:t>
            </a:r>
            <a:r>
              <a:rPr lang="en-US" sz="1400" dirty="0"/>
              <a:t> </a:t>
            </a:r>
            <a:r>
              <a:rPr lang="en-US" sz="1400" dirty="0" err="1"/>
              <a:t>indirdiğiniz</a:t>
            </a:r>
            <a:r>
              <a:rPr lang="en-US" sz="1400" dirty="0"/>
              <a:t> yere </a:t>
            </a:r>
            <a:r>
              <a:rPr lang="en-US" sz="1400" dirty="0" err="1"/>
              <a:t>göre</a:t>
            </a:r>
            <a:r>
              <a:rPr lang="en-US" sz="1400" dirty="0"/>
              <a:t> </a:t>
            </a:r>
            <a:r>
              <a:rPr lang="en-US" sz="1400" dirty="0" err="1"/>
              <a:t>güncelleyin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Hello-world image </a:t>
            </a:r>
            <a:r>
              <a:rPr lang="en-US" sz="1400" dirty="0" err="1"/>
              <a:t>çalıştırarak</a:t>
            </a:r>
            <a:r>
              <a:rPr lang="en-US" sz="1400" dirty="0"/>
              <a:t> Docker Engine </a:t>
            </a:r>
            <a:r>
              <a:rPr lang="en-US" sz="1400" dirty="0" err="1"/>
              <a:t>kurulumunun</a:t>
            </a:r>
            <a:r>
              <a:rPr lang="en-US" sz="1400" dirty="0"/>
              <a:t> </a:t>
            </a:r>
            <a:r>
              <a:rPr lang="en-US" sz="1400" dirty="0" err="1"/>
              <a:t>başarılı</a:t>
            </a:r>
            <a:r>
              <a:rPr lang="en-US" sz="1400" dirty="0"/>
              <a:t> </a:t>
            </a:r>
            <a:r>
              <a:rPr lang="en-US" sz="1400" dirty="0" err="1"/>
              <a:t>olduğunu</a:t>
            </a:r>
            <a:r>
              <a:rPr lang="en-US" sz="1400" dirty="0"/>
              <a:t> </a:t>
            </a:r>
            <a:r>
              <a:rPr lang="en-US" sz="1400" dirty="0" err="1"/>
              <a:t>doğrulayın</a:t>
            </a:r>
            <a:r>
              <a:rPr lang="en-US" sz="1400" dirty="0"/>
              <a:t>. Bu </a:t>
            </a:r>
            <a:r>
              <a:rPr lang="en-US" sz="1400" dirty="0" err="1"/>
              <a:t>komut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test </a:t>
            </a:r>
            <a:r>
              <a:rPr lang="en-US" sz="1400" dirty="0" err="1"/>
              <a:t>imajını</a:t>
            </a:r>
            <a:r>
              <a:rPr lang="en-US" sz="1400" dirty="0"/>
              <a:t> </a:t>
            </a:r>
            <a:r>
              <a:rPr lang="en-US" sz="1400" dirty="0" err="1"/>
              <a:t>indirir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container </a:t>
            </a:r>
            <a:r>
              <a:rPr lang="en-US" sz="1400" dirty="0" err="1"/>
              <a:t>içinde</a:t>
            </a:r>
            <a:r>
              <a:rPr lang="en-US" sz="1400" dirty="0"/>
              <a:t> </a:t>
            </a:r>
            <a:r>
              <a:rPr lang="en-US" sz="1400" dirty="0" err="1"/>
              <a:t>çalıştırır</a:t>
            </a:r>
            <a:r>
              <a:rPr lang="en-US" sz="1400" dirty="0"/>
              <a:t>. Container </a:t>
            </a:r>
            <a:r>
              <a:rPr lang="en-US" sz="1400" dirty="0" err="1"/>
              <a:t>çalıştığında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onay</a:t>
            </a:r>
            <a:r>
              <a:rPr lang="en-US" sz="1400" dirty="0"/>
              <a:t> </a:t>
            </a:r>
            <a:r>
              <a:rPr lang="en-US" sz="1400" dirty="0" err="1"/>
              <a:t>mesajı</a:t>
            </a:r>
            <a:r>
              <a:rPr lang="en-US" sz="1400" dirty="0"/>
              <a:t> </a:t>
            </a:r>
            <a:r>
              <a:rPr lang="en-US" sz="1400" dirty="0" err="1"/>
              <a:t>yazdırır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çıkar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8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Şimdi</a:t>
            </a:r>
            <a:r>
              <a:rPr lang="en-US" sz="1400" dirty="0"/>
              <a:t> </a:t>
            </a:r>
            <a:r>
              <a:rPr lang="en-US" sz="1400" dirty="0" err="1"/>
              <a:t>ise</a:t>
            </a:r>
            <a:r>
              <a:rPr lang="en-US" sz="1400" dirty="0"/>
              <a:t> Docker Desktop </a:t>
            </a:r>
            <a:r>
              <a:rPr lang="en-US" sz="1400" dirty="0" err="1"/>
              <a:t>kurulumuna</a:t>
            </a:r>
            <a:r>
              <a:rPr lang="en-US" sz="1400" dirty="0"/>
              <a:t> </a:t>
            </a:r>
            <a:r>
              <a:rPr lang="en-US" sz="1400" dirty="0" err="1"/>
              <a:t>geçiyoruz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Docker'ın</a:t>
            </a:r>
            <a:r>
              <a:rPr lang="en-US" sz="1400" dirty="0"/>
              <a:t> </a:t>
            </a:r>
            <a:r>
              <a:rPr lang="en-US" sz="1400" dirty="0" err="1"/>
              <a:t>paket</a:t>
            </a:r>
            <a:r>
              <a:rPr lang="en-US" sz="1400" dirty="0"/>
              <a:t> </a:t>
            </a:r>
            <a:r>
              <a:rPr lang="en-US" sz="1400" dirty="0" err="1"/>
              <a:t>deposunu</a:t>
            </a:r>
            <a:r>
              <a:rPr lang="en-US" sz="1400" dirty="0"/>
              <a:t> </a:t>
            </a:r>
            <a:r>
              <a:rPr lang="en-US" sz="1400" dirty="0" err="1"/>
              <a:t>kurun</a:t>
            </a:r>
            <a:r>
              <a:rPr lang="en-US" sz="1400" dirty="0"/>
              <a:t>. Apt </a:t>
            </a:r>
            <a:r>
              <a:rPr lang="en-US" sz="1400" dirty="0" err="1"/>
              <a:t>deposunu</a:t>
            </a:r>
            <a:r>
              <a:rPr lang="en-US" sz="1400" dirty="0"/>
              <a:t> </a:t>
            </a:r>
            <a:r>
              <a:rPr lang="en-US" sz="1400" dirty="0" err="1"/>
              <a:t>kullanarak</a:t>
            </a:r>
            <a:r>
              <a:rPr lang="en-US" sz="1400" dirty="0"/>
              <a:t> </a:t>
            </a:r>
            <a:r>
              <a:rPr lang="en-US" sz="1400" dirty="0" err="1"/>
              <a:t>yükleme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adımına</a:t>
            </a:r>
            <a:r>
              <a:rPr lang="en-US" sz="1400" dirty="0"/>
              <a:t> </a:t>
            </a:r>
            <a:r>
              <a:rPr lang="en-US" sz="1400" dirty="0" err="1"/>
              <a:t>bakın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En son </a:t>
            </a:r>
            <a:r>
              <a:rPr lang="en-US" sz="1400" dirty="0" err="1"/>
              <a:t>versiyona</a:t>
            </a:r>
            <a:r>
              <a:rPr lang="en-US" sz="1400" dirty="0"/>
              <a:t> </a:t>
            </a:r>
            <a:r>
              <a:rPr lang="en-US" sz="1400" dirty="0" err="1"/>
              <a:t>sahip</a:t>
            </a:r>
            <a:r>
              <a:rPr lang="en-US" sz="1400" dirty="0"/>
              <a:t> DEB </a:t>
            </a:r>
            <a:r>
              <a:rPr lang="en-US" sz="1400" dirty="0" err="1"/>
              <a:t>paketini</a:t>
            </a:r>
            <a:r>
              <a:rPr lang="en-US" sz="1400" dirty="0"/>
              <a:t> </a:t>
            </a:r>
            <a:r>
              <a:rPr lang="en-US" sz="1400" dirty="0" err="1"/>
              <a:t>indirin</a:t>
            </a:r>
            <a:r>
              <a:rPr lang="en-US" sz="14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01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Plugin</a:t>
            </a:r>
            <a:r>
              <a:rPr lang="tr-TR" sz="2800" dirty="0"/>
              <a:t> Kurulumu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 lnSpcReduction="1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Docker Desktop </a:t>
            </a:r>
            <a:r>
              <a:rPr lang="en-US" sz="1400" dirty="0" err="1"/>
              <a:t>Başlatın</a:t>
            </a:r>
            <a:r>
              <a:rPr lang="en-US" sz="1400" dirty="0"/>
              <a:t>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err="1"/>
              <a:t>systemctl</a:t>
            </a:r>
            <a:r>
              <a:rPr lang="en-US" sz="1400" dirty="0"/>
              <a:t> --user start docker-desktop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Docker </a:t>
            </a:r>
            <a:r>
              <a:rPr lang="en-US" sz="1400" dirty="0" err="1"/>
              <a:t>versiyonunu</a:t>
            </a:r>
            <a:r>
              <a:rPr lang="en-US" sz="1400" dirty="0"/>
              <a:t> </a:t>
            </a:r>
            <a:r>
              <a:rPr lang="en-US" sz="1400" dirty="0" err="1"/>
              <a:t>öğrenmek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birçok</a:t>
            </a:r>
            <a:r>
              <a:rPr lang="en-US" sz="1400" dirty="0"/>
              <a:t> </a:t>
            </a:r>
            <a:r>
              <a:rPr lang="en-US" sz="1400" dirty="0" err="1"/>
              <a:t>yöntem</a:t>
            </a:r>
            <a:r>
              <a:rPr lang="en-US" sz="1400" dirty="0"/>
              <a:t> </a:t>
            </a:r>
            <a:r>
              <a:rPr lang="en-US" sz="1400" dirty="0" err="1"/>
              <a:t>vardır</a:t>
            </a:r>
            <a:r>
              <a:rPr lang="en-US" sz="1400" dirty="0"/>
              <a:t>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• docker compose version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Docker Compose version v2.17.3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• docker --version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Docker version 23.0.5, build bc4487a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• docker version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Client: Docker Engine - Community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Cloud integration: v1.0.31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Version:           23.0.5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API version:       1.42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  &lt;...&gt;</a:t>
            </a:r>
            <a:endParaRPr lang="tr-TR" sz="1400" dirty="0"/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err="1"/>
              <a:t>systemctl</a:t>
            </a:r>
            <a:r>
              <a:rPr lang="en-US" sz="1400" dirty="0"/>
              <a:t> --user enable docker-desktop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err="1"/>
              <a:t>systemctl</a:t>
            </a:r>
            <a:r>
              <a:rPr lang="en-US" sz="1400" dirty="0"/>
              <a:t> --user stop docker-desktop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59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tr-TR" sz="4000" dirty="0" err="1"/>
              <a:t>Plugin</a:t>
            </a:r>
            <a:r>
              <a:rPr lang="tr-TR" sz="4000" dirty="0"/>
              <a:t> </a:t>
            </a:r>
            <a:br>
              <a:rPr lang="tr-TR" sz="4000" dirty="0"/>
            </a:br>
            <a:r>
              <a:rPr lang="tr-TR" sz="4000" dirty="0"/>
              <a:t>Kurulumu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269" y="0"/>
            <a:ext cx="6758730" cy="6858000"/>
          </a:xfrm>
        </p:spPr>
        <p:txBody>
          <a:bodyPr anchor="ctr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Docker</a:t>
            </a:r>
            <a:r>
              <a:rPr lang="tr-TR" sz="800" dirty="0"/>
              <a:t> Desktop </a:t>
            </a:r>
            <a:r>
              <a:rPr lang="tr-TR" sz="800" dirty="0" err="1"/>
              <a:t>sign</a:t>
            </a:r>
            <a:r>
              <a:rPr lang="tr-TR" sz="800" dirty="0"/>
              <a:t> in olurken "</a:t>
            </a:r>
            <a:r>
              <a:rPr lang="tr-TR" sz="800" dirty="0" err="1"/>
              <a:t>Error</a:t>
            </a:r>
            <a:r>
              <a:rPr lang="tr-TR" sz="800" dirty="0"/>
              <a:t>: </a:t>
            </a:r>
            <a:r>
              <a:rPr lang="tr-TR" sz="800" dirty="0" err="1"/>
              <a:t>Unable</a:t>
            </a:r>
            <a:r>
              <a:rPr lang="tr-TR" sz="800" dirty="0"/>
              <a:t> </a:t>
            </a:r>
            <a:r>
              <a:rPr lang="tr-TR" sz="800" dirty="0" err="1"/>
              <a:t>to</a:t>
            </a:r>
            <a:r>
              <a:rPr lang="tr-TR" sz="800" dirty="0"/>
              <a:t> log in. </a:t>
            </a:r>
            <a:r>
              <a:rPr lang="tr-TR" sz="800" dirty="0" err="1"/>
              <a:t>You</a:t>
            </a:r>
            <a:r>
              <a:rPr lang="tr-TR" sz="800" dirty="0"/>
              <a:t> </a:t>
            </a:r>
            <a:r>
              <a:rPr lang="tr-TR" sz="800" dirty="0" err="1"/>
              <a:t>must</a:t>
            </a:r>
            <a:r>
              <a:rPr lang="tr-TR" sz="800" dirty="0"/>
              <a:t> </a:t>
            </a:r>
            <a:r>
              <a:rPr lang="tr-TR" sz="800" dirty="0" err="1"/>
              <a:t>initialize</a:t>
            </a:r>
            <a:r>
              <a:rPr lang="tr-TR" sz="800" dirty="0"/>
              <a:t> </a:t>
            </a:r>
            <a:r>
              <a:rPr lang="tr-TR" sz="800" dirty="0" err="1"/>
              <a:t>pass</a:t>
            </a:r>
            <a:r>
              <a:rPr lang="tr-TR" sz="800" dirty="0"/>
              <a:t> </a:t>
            </a:r>
            <a:r>
              <a:rPr lang="tr-TR" sz="800" dirty="0" err="1"/>
              <a:t>before</a:t>
            </a:r>
            <a:r>
              <a:rPr lang="tr-TR" sz="800" dirty="0"/>
              <a:t> </a:t>
            </a:r>
            <a:r>
              <a:rPr lang="tr-TR" sz="800" dirty="0" err="1"/>
              <a:t>logging</a:t>
            </a:r>
            <a:r>
              <a:rPr lang="tr-TR" sz="800" dirty="0"/>
              <a:t> in </a:t>
            </a:r>
            <a:r>
              <a:rPr lang="tr-TR" sz="800" dirty="0" err="1"/>
              <a:t>to</a:t>
            </a:r>
            <a:r>
              <a:rPr lang="tr-TR" sz="800" dirty="0"/>
              <a:t> </a:t>
            </a:r>
            <a:r>
              <a:rPr lang="tr-TR" sz="800" dirty="0" err="1"/>
              <a:t>Docker</a:t>
            </a:r>
            <a:r>
              <a:rPr lang="tr-TR" sz="800" dirty="0"/>
              <a:t> Desktop" bu hatayı alıyorsanız aşağıdaki adımları takip edin.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busra@bellis</a:t>
            </a:r>
            <a:r>
              <a:rPr lang="tr-TR" sz="800" dirty="0"/>
              <a:t>:~$ </a:t>
            </a:r>
            <a:r>
              <a:rPr lang="tr-TR" sz="800" dirty="0" err="1"/>
              <a:t>gpg</a:t>
            </a:r>
            <a:r>
              <a:rPr lang="tr-TR" sz="800" dirty="0"/>
              <a:t> --</a:t>
            </a:r>
            <a:r>
              <a:rPr lang="tr-TR" sz="800" dirty="0" err="1"/>
              <a:t>full-generate-key</a:t>
            </a: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gpg</a:t>
            </a:r>
            <a:r>
              <a:rPr lang="tr-TR" sz="800" dirty="0"/>
              <a:t> (</a:t>
            </a:r>
            <a:r>
              <a:rPr lang="tr-TR" sz="800" dirty="0" err="1"/>
              <a:t>GnuPG</a:t>
            </a:r>
            <a:r>
              <a:rPr lang="tr-TR" sz="800" dirty="0"/>
              <a:t>) 2.2.27; </a:t>
            </a:r>
            <a:r>
              <a:rPr lang="tr-TR" sz="800" dirty="0" err="1"/>
              <a:t>Copyright</a:t>
            </a:r>
            <a:r>
              <a:rPr lang="tr-TR" sz="800" dirty="0"/>
              <a:t> (C) 2021 </a:t>
            </a:r>
            <a:r>
              <a:rPr lang="tr-TR" sz="800" dirty="0" err="1"/>
              <a:t>Free</a:t>
            </a:r>
            <a:r>
              <a:rPr lang="tr-TR" sz="800" dirty="0"/>
              <a:t> Software Foundation, </a:t>
            </a:r>
            <a:r>
              <a:rPr lang="tr-TR" sz="800" dirty="0" err="1"/>
              <a:t>Inc</a:t>
            </a:r>
            <a:r>
              <a:rPr lang="tr-TR" sz="8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This</a:t>
            </a:r>
            <a:r>
              <a:rPr lang="tr-TR" sz="800" dirty="0"/>
              <a:t> is </a:t>
            </a:r>
            <a:r>
              <a:rPr lang="tr-TR" sz="800" dirty="0" err="1"/>
              <a:t>free</a:t>
            </a:r>
            <a:r>
              <a:rPr lang="tr-TR" sz="800" dirty="0"/>
              <a:t> software: </a:t>
            </a:r>
            <a:r>
              <a:rPr lang="tr-TR" sz="800" dirty="0" err="1"/>
              <a:t>you</a:t>
            </a:r>
            <a:r>
              <a:rPr lang="tr-TR" sz="800" dirty="0"/>
              <a:t> </a:t>
            </a:r>
            <a:r>
              <a:rPr lang="tr-TR" sz="800" dirty="0" err="1"/>
              <a:t>are</a:t>
            </a:r>
            <a:r>
              <a:rPr lang="tr-TR" sz="800" dirty="0"/>
              <a:t> </a:t>
            </a:r>
            <a:r>
              <a:rPr lang="tr-TR" sz="800" dirty="0" err="1"/>
              <a:t>free</a:t>
            </a:r>
            <a:r>
              <a:rPr lang="tr-TR" sz="800" dirty="0"/>
              <a:t> </a:t>
            </a:r>
            <a:r>
              <a:rPr lang="tr-TR" sz="800" dirty="0" err="1"/>
              <a:t>to</a:t>
            </a:r>
            <a:r>
              <a:rPr lang="tr-TR" sz="800" dirty="0"/>
              <a:t> </a:t>
            </a:r>
            <a:r>
              <a:rPr lang="tr-TR" sz="800" dirty="0" err="1"/>
              <a:t>change</a:t>
            </a:r>
            <a:r>
              <a:rPr lang="tr-TR" sz="800" dirty="0"/>
              <a:t> </a:t>
            </a:r>
            <a:r>
              <a:rPr lang="tr-TR" sz="800" dirty="0" err="1"/>
              <a:t>and</a:t>
            </a:r>
            <a:r>
              <a:rPr lang="tr-TR" sz="800" dirty="0"/>
              <a:t> </a:t>
            </a:r>
            <a:r>
              <a:rPr lang="tr-TR" sz="800" dirty="0" err="1"/>
              <a:t>redistribute</a:t>
            </a:r>
            <a:r>
              <a:rPr lang="tr-TR" sz="800" dirty="0"/>
              <a:t> it.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There</a:t>
            </a:r>
            <a:r>
              <a:rPr lang="tr-TR" sz="800" dirty="0"/>
              <a:t> is NO WARRANTY, </a:t>
            </a:r>
            <a:r>
              <a:rPr lang="tr-TR" sz="800" dirty="0" err="1"/>
              <a:t>to</a:t>
            </a:r>
            <a:r>
              <a:rPr lang="tr-TR" sz="800" dirty="0"/>
              <a:t> </a:t>
            </a:r>
            <a:r>
              <a:rPr lang="tr-TR" sz="800" dirty="0" err="1"/>
              <a:t>the</a:t>
            </a:r>
            <a:r>
              <a:rPr lang="tr-TR" sz="800" dirty="0"/>
              <a:t> </a:t>
            </a:r>
            <a:r>
              <a:rPr lang="tr-TR" sz="800" dirty="0" err="1"/>
              <a:t>extent</a:t>
            </a:r>
            <a:r>
              <a:rPr lang="tr-TR" sz="800" dirty="0"/>
              <a:t> </a:t>
            </a:r>
            <a:r>
              <a:rPr lang="tr-TR" sz="800" dirty="0" err="1"/>
              <a:t>permitted</a:t>
            </a:r>
            <a:r>
              <a:rPr lang="tr-TR" sz="800" dirty="0"/>
              <a:t> </a:t>
            </a:r>
            <a:r>
              <a:rPr lang="tr-TR" sz="800" dirty="0" err="1"/>
              <a:t>by</a:t>
            </a:r>
            <a:r>
              <a:rPr lang="tr-TR" sz="800" dirty="0"/>
              <a:t> </a:t>
            </a:r>
            <a:r>
              <a:rPr lang="tr-TR" sz="800" dirty="0" err="1"/>
              <a:t>law</a:t>
            </a:r>
            <a:r>
              <a:rPr lang="tr-TR" sz="8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Lütfen istediğiniz anahtarı seçiniz: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(1) RSA ve RSA (varsayılan)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(2) DSA ve </a:t>
            </a:r>
            <a:r>
              <a:rPr lang="tr-TR" sz="800" dirty="0" err="1"/>
              <a:t>Elgamal</a:t>
            </a: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(3) DSA (yalnız imzalamak için)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(4) RSA (sadece imzalamak için)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(14) </a:t>
            </a:r>
            <a:r>
              <a:rPr lang="tr-TR" sz="800" dirty="0" err="1"/>
              <a:t>Existing</a:t>
            </a:r>
            <a:r>
              <a:rPr lang="tr-TR" sz="800" dirty="0"/>
              <a:t> </a:t>
            </a:r>
            <a:r>
              <a:rPr lang="tr-TR" sz="800" dirty="0" err="1"/>
              <a:t>key</a:t>
            </a:r>
            <a:r>
              <a:rPr lang="tr-TR" sz="800" dirty="0"/>
              <a:t> </a:t>
            </a:r>
            <a:r>
              <a:rPr lang="tr-TR" sz="800" dirty="0" err="1"/>
              <a:t>from</a:t>
            </a:r>
            <a:r>
              <a:rPr lang="tr-TR" sz="800" dirty="0"/>
              <a:t> </a:t>
            </a:r>
            <a:r>
              <a:rPr lang="tr-TR" sz="800" dirty="0" err="1"/>
              <a:t>card</a:t>
            </a: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Seçiminiz?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RSA anahtarları 1024 bit ile 4096 bit arasında olmalı.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İstediğiniz anahtar uzunluğu nedir? (3072) 3072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İstenen anahtar uzunluğu: 3072 bit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Lütfen anahtarın ne kadar süreyle geçerli olacağını belirtin.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   0 = anahtar süresiz geçerli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&lt;n&gt;  = anahtar n gün geçerli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&lt;n&gt;w = anahtar n hafta geçerli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&lt;n&gt;m = anahtar n ay geçerli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&lt;n&gt;y = anahtar n yıl geçerli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Anahtar ne kadar geçerli olacak? (0)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Anahtar hep geçerli olacak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Bu doğru mu? (e/H ya da y/N) y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GnuPG</a:t>
            </a:r>
            <a:r>
              <a:rPr lang="tr-TR" sz="800" dirty="0"/>
              <a:t> anahtarınızı betimlemek için bir kullanıcı kimliği oluşturmaya ihtiyaç duyuyor.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Adınız ve Soyadınız: </a:t>
            </a:r>
            <a:r>
              <a:rPr lang="tr-TR" sz="800" dirty="0" err="1"/>
              <a:t>busra</a:t>
            </a: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E-posta adresiniz: busra@gmail.com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Önbilgi: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Seçtiğiniz KULLANICI-KİMLİĞİ: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"</a:t>
            </a:r>
            <a:r>
              <a:rPr lang="tr-TR" sz="800" dirty="0" err="1"/>
              <a:t>busra</a:t>
            </a:r>
            <a:r>
              <a:rPr lang="tr-TR" sz="800" dirty="0"/>
              <a:t> &lt;busra@gmail.com&gt;"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(A)</a:t>
            </a:r>
            <a:r>
              <a:rPr lang="tr-TR" sz="800" dirty="0" err="1"/>
              <a:t>dı</a:t>
            </a:r>
            <a:r>
              <a:rPr lang="tr-TR" sz="800" dirty="0"/>
              <a:t> ve Soyadı, (Y)</a:t>
            </a:r>
            <a:r>
              <a:rPr lang="tr-TR" sz="800" dirty="0" err="1"/>
              <a:t>orum</a:t>
            </a:r>
            <a:r>
              <a:rPr lang="tr-TR" sz="800" dirty="0"/>
              <a:t>, (E)posta alanlarını değiştir ya da (T)amam/</a:t>
            </a:r>
            <a:r>
              <a:rPr lang="tr-TR" sz="800" dirty="0" err="1"/>
              <a:t>Çı</a:t>
            </a:r>
            <a:r>
              <a:rPr lang="tr-TR" sz="800" dirty="0"/>
              <a:t>(k)?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Bir miktar rasgele bayt üretilmesi gerekiyor. İlk üretim sırasında biraz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hareket (klavyeyi kullanmak, fareyi hareket ettirmek, disklerden yararlanmak)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iyi olacaktır; bu yeterli rasgele bayt kazanmak için rasgele sayı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üretecine yardımcı olur.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Bir miktar rasgele bayt üretilmesi gerekiyor. İlk üretim sırasında biraz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hareket (klavyeyi kullanmak, fareyi hareket ettirmek, disklerden yararlanmak)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iyi olacaktır; bu yeterli rasgele bayt kazanmak için rasgele sayı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üretecine yardımcı olur.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gpg</a:t>
            </a:r>
            <a:r>
              <a:rPr lang="tr-TR" sz="800" dirty="0"/>
              <a:t>: anahtar </a:t>
            </a:r>
            <a:r>
              <a:rPr lang="tr-TR" sz="800" dirty="0" err="1"/>
              <a:t>xxxxxxxxxxxxxxxx</a:t>
            </a:r>
            <a:r>
              <a:rPr lang="tr-TR" sz="800" dirty="0"/>
              <a:t> son derece güvenli olarak imlendi.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gpg</a:t>
            </a:r>
            <a:r>
              <a:rPr lang="tr-TR" sz="800" dirty="0"/>
              <a:t>: </a:t>
            </a:r>
            <a:r>
              <a:rPr lang="tr-TR" sz="800" dirty="0" err="1"/>
              <a:t>directory</a:t>
            </a:r>
            <a:r>
              <a:rPr lang="tr-TR" sz="800" dirty="0"/>
              <a:t> '/</a:t>
            </a:r>
            <a:r>
              <a:rPr lang="tr-TR" sz="800" dirty="0" err="1"/>
              <a:t>home</a:t>
            </a:r>
            <a:r>
              <a:rPr lang="tr-TR" sz="800" dirty="0"/>
              <a:t>/</a:t>
            </a:r>
            <a:r>
              <a:rPr lang="tr-TR" sz="800" dirty="0" err="1"/>
              <a:t>busra</a:t>
            </a:r>
            <a:r>
              <a:rPr lang="tr-TR" sz="800" dirty="0"/>
              <a:t>/.</a:t>
            </a:r>
            <a:r>
              <a:rPr lang="tr-TR" sz="800" dirty="0" err="1"/>
              <a:t>gnupg</a:t>
            </a:r>
            <a:r>
              <a:rPr lang="tr-TR" sz="800" dirty="0"/>
              <a:t>/</a:t>
            </a:r>
            <a:r>
              <a:rPr lang="tr-TR" sz="800" dirty="0" err="1"/>
              <a:t>openpgp-revocs.d</a:t>
            </a:r>
            <a:r>
              <a:rPr lang="tr-TR" sz="800" dirty="0"/>
              <a:t>' </a:t>
            </a:r>
            <a:r>
              <a:rPr lang="tr-TR" sz="800" dirty="0" err="1"/>
              <a:t>created</a:t>
            </a: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gpg</a:t>
            </a:r>
            <a:r>
              <a:rPr lang="tr-TR" sz="800" dirty="0"/>
              <a:t>: </a:t>
            </a:r>
            <a:r>
              <a:rPr lang="tr-TR" sz="800" dirty="0" err="1"/>
              <a:t>revocation</a:t>
            </a:r>
            <a:r>
              <a:rPr lang="tr-TR" sz="800" dirty="0"/>
              <a:t> </a:t>
            </a:r>
            <a:r>
              <a:rPr lang="tr-TR" sz="800" dirty="0" err="1"/>
              <a:t>certificate</a:t>
            </a:r>
            <a:r>
              <a:rPr lang="tr-TR" sz="800" dirty="0"/>
              <a:t> </a:t>
            </a:r>
            <a:r>
              <a:rPr lang="tr-TR" sz="800" dirty="0" err="1"/>
              <a:t>stored</a:t>
            </a:r>
            <a:r>
              <a:rPr lang="tr-TR" sz="800" dirty="0"/>
              <a:t> as '/</a:t>
            </a:r>
            <a:r>
              <a:rPr lang="tr-TR" sz="800" dirty="0" err="1"/>
              <a:t>home</a:t>
            </a:r>
            <a:r>
              <a:rPr lang="tr-TR" sz="800" dirty="0"/>
              <a:t>/</a:t>
            </a:r>
            <a:r>
              <a:rPr lang="tr-TR" sz="800" dirty="0" err="1"/>
              <a:t>busra</a:t>
            </a:r>
            <a:r>
              <a:rPr lang="tr-TR" sz="800" dirty="0"/>
              <a:t>/.</a:t>
            </a:r>
            <a:r>
              <a:rPr lang="tr-TR" sz="800" dirty="0" err="1"/>
              <a:t>gnupg</a:t>
            </a:r>
            <a:r>
              <a:rPr lang="tr-TR" sz="800" dirty="0"/>
              <a:t>/</a:t>
            </a:r>
            <a:r>
              <a:rPr lang="tr-TR" sz="800" dirty="0" err="1"/>
              <a:t>openpgp-revocs.d</a:t>
            </a:r>
            <a:r>
              <a:rPr lang="tr-TR" sz="800" dirty="0"/>
              <a:t>/888XXXXXXXX88XXXXXXXX88888XXXXXXXXXXXXXX.rev'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genel ve gizli anahtar üretildi ve imzalandı.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pub</a:t>
            </a:r>
            <a:r>
              <a:rPr lang="tr-TR" sz="800" dirty="0"/>
              <a:t>   rsa3072 2024-02-26 [SC]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      888XXXXXXXX88XXXXXXXX88888XXXXXXXXXXXXXX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uid</a:t>
            </a:r>
            <a:r>
              <a:rPr lang="tr-TR" sz="800" dirty="0"/>
              <a:t>                      </a:t>
            </a:r>
            <a:r>
              <a:rPr lang="tr-TR" sz="800" dirty="0" err="1"/>
              <a:t>busraselimoglu</a:t>
            </a:r>
            <a:r>
              <a:rPr lang="tr-TR" sz="800" dirty="0"/>
              <a:t> &lt;busra.selimogluu@gmail.com&gt;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sub</a:t>
            </a:r>
            <a:r>
              <a:rPr lang="tr-TR" sz="800" dirty="0"/>
              <a:t>   rsa3072 2024-02-26 [E]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busra@bellis</a:t>
            </a:r>
            <a:r>
              <a:rPr lang="tr-TR" sz="800" dirty="0"/>
              <a:t>:~$ </a:t>
            </a:r>
            <a:r>
              <a:rPr lang="tr-TR" sz="800" dirty="0" err="1"/>
              <a:t>export</a:t>
            </a:r>
            <a:r>
              <a:rPr lang="tr-TR" sz="800" dirty="0"/>
              <a:t> GPGKEY=&lt;</a:t>
            </a:r>
            <a:r>
              <a:rPr lang="tr-TR" sz="800" dirty="0" err="1"/>
              <a:t>xxxxxxxxxxxxxxxx</a:t>
            </a:r>
            <a:r>
              <a:rPr lang="tr-TR" sz="800" dirty="0"/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tr-TR" sz="800" dirty="0" err="1"/>
              <a:t>busra@bellis</a:t>
            </a:r>
            <a:r>
              <a:rPr lang="tr-TR" sz="800" dirty="0"/>
              <a:t>:~$ </a:t>
            </a:r>
            <a:r>
              <a:rPr lang="tr-TR" sz="800" dirty="0" err="1"/>
              <a:t>pass</a:t>
            </a:r>
            <a:r>
              <a:rPr lang="tr-TR" sz="800" dirty="0"/>
              <a:t> </a:t>
            </a:r>
            <a:r>
              <a:rPr lang="tr-TR" sz="800" dirty="0" err="1"/>
              <a:t>init</a:t>
            </a:r>
            <a:r>
              <a:rPr lang="tr-TR" sz="800" dirty="0"/>
              <a:t> 888XXXXXXXX88XXXXXXXX88888XXXXXXXXXXXXXX</a:t>
            </a:r>
          </a:p>
          <a:p>
            <a:pPr marL="0" indent="0">
              <a:spcBef>
                <a:spcPts val="0"/>
              </a:spcBef>
              <a:buNone/>
            </a:pPr>
            <a:endParaRPr lang="tr-TR" sz="800" dirty="0"/>
          </a:p>
          <a:p>
            <a:pPr marL="0" indent="0">
              <a:spcBef>
                <a:spcPts val="0"/>
              </a:spcBef>
              <a:buNone/>
            </a:pPr>
            <a:r>
              <a:rPr lang="tr-TR" sz="800" dirty="0"/>
              <a:t>Daha sonra </a:t>
            </a:r>
            <a:r>
              <a:rPr lang="tr-TR" sz="800" dirty="0" err="1"/>
              <a:t>Docker</a:t>
            </a:r>
            <a:r>
              <a:rPr lang="tr-TR" sz="800" dirty="0"/>
              <a:t> Desktop uygulamasını yeniden </a:t>
            </a:r>
            <a:r>
              <a:rPr lang="tr-TR" sz="800" dirty="0" err="1"/>
              <a:t>başlatı</a:t>
            </a:r>
            <a:r>
              <a:rPr lang="tr-TR" sz="800" dirty="0"/>
              <a:t> ve </a:t>
            </a:r>
            <a:r>
              <a:rPr lang="tr-TR" sz="800" dirty="0" err="1"/>
              <a:t>sign</a:t>
            </a:r>
            <a:r>
              <a:rPr lang="tr-TR" sz="800" dirty="0"/>
              <a:t> in butonuna tıklayın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7040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739741"/>
            <a:ext cx="3438144" cy="1660559"/>
          </a:xfrm>
        </p:spPr>
        <p:txBody>
          <a:bodyPr anchor="ctr">
            <a:normAutofit/>
          </a:bodyPr>
          <a:lstStyle/>
          <a:p>
            <a:r>
              <a:rPr lang="tr-TR" sz="2800" dirty="0"/>
              <a:t>Port ayarları her bir uygulama için farklı portta olduğundan emin olalım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İçerik Yer Tutucusu 2">
            <a:extLst>
              <a:ext uri="{FF2B5EF4-FFF2-40B4-BE49-F238E27FC236}">
                <a16:creationId xmlns:a16="http://schemas.microsoft.com/office/drawing/2014/main" id="{56B8EED7-D09D-472D-0DA0-D793C2441E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263560"/>
              </p:ext>
            </p:extLst>
          </p:nvPr>
        </p:nvGraphicFramePr>
        <p:xfrm>
          <a:off x="175942" y="2700449"/>
          <a:ext cx="3823182" cy="299273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1591">
                  <a:extLst>
                    <a:ext uri="{9D8B030D-6E8A-4147-A177-3AD203B41FA5}">
                      <a16:colId xmlns:a16="http://schemas.microsoft.com/office/drawing/2014/main" val="3654320128"/>
                    </a:ext>
                  </a:extLst>
                </a:gridCol>
                <a:gridCol w="1911591">
                  <a:extLst>
                    <a:ext uri="{9D8B030D-6E8A-4147-A177-3AD203B41FA5}">
                      <a16:colId xmlns:a16="http://schemas.microsoft.com/office/drawing/2014/main" val="927456779"/>
                    </a:ext>
                  </a:extLst>
                </a:gridCol>
              </a:tblGrid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23552"/>
                  </a:ext>
                </a:extLst>
              </a:tr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Localhost:80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Nginx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47631"/>
                  </a:ext>
                </a:extLst>
              </a:tr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Localhost:8080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Apache </a:t>
                      </a:r>
                      <a:r>
                        <a:rPr lang="tr-TR" dirty="0" err="1"/>
                        <a:t>tomcat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63145"/>
                  </a:ext>
                </a:extLst>
              </a:tr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localhost:2222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Docker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container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449313"/>
                  </a:ext>
                </a:extLst>
              </a:tr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Localhost:7000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Jenkins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919505"/>
                  </a:ext>
                </a:extLst>
              </a:tr>
              <a:tr h="498789">
                <a:tc>
                  <a:txBody>
                    <a:bodyPr/>
                    <a:lstStyle/>
                    <a:p>
                      <a:r>
                        <a:rPr lang="tr-TR" dirty="0"/>
                        <a:t>Localhost:9000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sonarQube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201866"/>
                  </a:ext>
                </a:extLst>
              </a:tr>
            </a:tbl>
          </a:graphicData>
        </a:graphic>
      </p:graphicFrame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119762"/>
            <a:ext cx="6922007" cy="47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73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94950"/>
            <a:ext cx="3438144" cy="1905350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üzerinden </a:t>
            </a:r>
            <a:r>
              <a:rPr lang="tr-TR" sz="2800" dirty="0" err="1"/>
              <a:t>devops_project</a:t>
            </a:r>
            <a:r>
              <a:rPr lang="tr-TR" sz="2800" dirty="0"/>
              <a:t> adında </a:t>
            </a:r>
            <a:r>
              <a:rPr lang="tr-TR" sz="2800" dirty="0" err="1"/>
              <a:t>repository</a:t>
            </a:r>
            <a:r>
              <a:rPr lang="tr-TR" sz="2800" dirty="0"/>
              <a:t> açalım.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en-US" sz="1400" dirty="0" err="1"/>
              <a:t>sitesine</a:t>
            </a:r>
            <a:r>
              <a:rPr lang="en-US" sz="1400" dirty="0"/>
              <a:t> </a:t>
            </a:r>
            <a:r>
              <a:rPr lang="en-US" sz="1400" dirty="0" err="1"/>
              <a:t>üye</a:t>
            </a:r>
            <a:r>
              <a:rPr lang="en-US" sz="1400" dirty="0"/>
              <a:t> </a:t>
            </a:r>
            <a:r>
              <a:rPr lang="en-US" sz="1400" dirty="0" err="1"/>
              <a:t>girişi</a:t>
            </a:r>
            <a:r>
              <a:rPr lang="en-US" sz="1400" dirty="0"/>
              <a:t> </a:t>
            </a:r>
            <a:r>
              <a:rPr lang="en-US" sz="1400" dirty="0" err="1"/>
              <a:t>yapılmalıdır</a:t>
            </a:r>
            <a:r>
              <a:rPr lang="en-US" sz="1400" dirty="0"/>
              <a:t>. </a:t>
            </a:r>
            <a:r>
              <a:rPr lang="en-US" sz="1400" dirty="0" err="1"/>
              <a:t>İki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yerden</a:t>
            </a:r>
            <a:r>
              <a:rPr lang="en-US" sz="1400" dirty="0"/>
              <a:t> yeni repository </a:t>
            </a:r>
            <a:r>
              <a:rPr lang="en-US" sz="1400" dirty="0" err="1"/>
              <a:t>oluşturulabilir</a:t>
            </a:r>
            <a:r>
              <a:rPr lang="en-US" sz="1400" dirty="0"/>
              <a:t>.</a:t>
            </a:r>
            <a:endParaRPr lang="tr-TR" sz="1400" dirty="0"/>
          </a:p>
          <a:p>
            <a:pPr marL="0" indent="0">
              <a:buNone/>
            </a:pPr>
            <a:r>
              <a:rPr lang="tr-TR" sz="1400" dirty="0"/>
              <a:t>1. </a:t>
            </a:r>
            <a:r>
              <a:rPr lang="en-US" sz="1400" dirty="0" err="1"/>
              <a:t>Dashboard'un</a:t>
            </a:r>
            <a:r>
              <a:rPr lang="en-US" sz="1400" dirty="0"/>
              <a:t> sol </a:t>
            </a:r>
            <a:r>
              <a:rPr lang="en-US" sz="1400" dirty="0" err="1"/>
              <a:t>tarafında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New </a:t>
            </a:r>
            <a:r>
              <a:rPr lang="en-US" sz="1400" dirty="0" err="1"/>
              <a:t>butonuna</a:t>
            </a:r>
            <a:r>
              <a:rPr lang="en-US" sz="1400" dirty="0"/>
              <a:t> </a:t>
            </a:r>
            <a:r>
              <a:rPr lang="en-US" sz="1400" dirty="0" err="1"/>
              <a:t>tıklanır</a:t>
            </a:r>
            <a:r>
              <a:rPr lang="en-US" sz="1400" dirty="0"/>
              <a:t>. </a:t>
            </a:r>
            <a:r>
              <a:rPr lang="tr-TR" sz="1400" dirty="0"/>
              <a:t> </a:t>
            </a:r>
            <a:r>
              <a:rPr lang="en-US" sz="1400" dirty="0" err="1"/>
              <a:t>Açılan</a:t>
            </a:r>
            <a:r>
              <a:rPr lang="en-US" sz="1400" dirty="0"/>
              <a:t> </a:t>
            </a:r>
            <a:r>
              <a:rPr lang="en-US" sz="1400" dirty="0" err="1"/>
              <a:t>sayfada</a:t>
            </a:r>
            <a:r>
              <a:rPr lang="en-US" sz="1400" dirty="0"/>
              <a:t> </a:t>
            </a:r>
            <a:r>
              <a:rPr lang="en-US" sz="1400" dirty="0" err="1"/>
              <a:t>ilgili</a:t>
            </a:r>
            <a:r>
              <a:rPr lang="en-US" sz="1400" dirty="0"/>
              <a:t> </a:t>
            </a:r>
            <a:r>
              <a:rPr lang="en-US" sz="1400" dirty="0" err="1"/>
              <a:t>alanlar</a:t>
            </a:r>
            <a:r>
              <a:rPr lang="en-US" sz="1400" dirty="0"/>
              <a:t> </a:t>
            </a:r>
            <a:r>
              <a:rPr lang="en-US" sz="1400" dirty="0" err="1"/>
              <a:t>doldurulur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endParaRPr lang="tr-TR" sz="1400" dirty="0"/>
          </a:p>
          <a:p>
            <a:pPr marL="0" indent="0">
              <a:buNone/>
            </a:pPr>
            <a:r>
              <a:rPr lang="tr-TR" sz="1400" dirty="0"/>
              <a:t>2. </a:t>
            </a:r>
            <a:r>
              <a:rPr lang="en-US" sz="1400" dirty="0" err="1"/>
              <a:t>Dashboard'un</a:t>
            </a:r>
            <a:r>
              <a:rPr lang="en-US" sz="1400" dirty="0"/>
              <a:t> </a:t>
            </a:r>
            <a:r>
              <a:rPr lang="en-US" sz="1400" dirty="0" err="1"/>
              <a:t>sağ</a:t>
            </a:r>
            <a:r>
              <a:rPr lang="en-US" sz="1400" dirty="0"/>
              <a:t> </a:t>
            </a:r>
            <a:r>
              <a:rPr lang="en-US" sz="1400" dirty="0" err="1"/>
              <a:t>tarafında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</a:t>
            </a:r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fotoğrafına</a:t>
            </a:r>
            <a:r>
              <a:rPr lang="en-US" sz="1400" dirty="0"/>
              <a:t> </a:t>
            </a:r>
            <a:r>
              <a:rPr lang="en-US" sz="1400" dirty="0" err="1"/>
              <a:t>tıklanır</a:t>
            </a:r>
            <a:r>
              <a:rPr lang="en-US" sz="1400" dirty="0"/>
              <a:t>.</a:t>
            </a:r>
            <a:r>
              <a:rPr lang="tr-TR" sz="1400" dirty="0"/>
              <a:t> </a:t>
            </a:r>
            <a:r>
              <a:rPr lang="en-US" sz="1400" dirty="0" err="1"/>
              <a:t>Sağ</a:t>
            </a:r>
            <a:r>
              <a:rPr lang="en-US" sz="1400" dirty="0"/>
              <a:t> </a:t>
            </a:r>
            <a:r>
              <a:rPr lang="en-US" sz="1400" dirty="0" err="1"/>
              <a:t>tarafta</a:t>
            </a:r>
            <a:r>
              <a:rPr lang="en-US" sz="1400" dirty="0"/>
              <a:t> </a:t>
            </a:r>
            <a:r>
              <a:rPr lang="en-US" sz="1400" dirty="0" err="1"/>
              <a:t>açılan</a:t>
            </a:r>
            <a:r>
              <a:rPr lang="en-US" sz="1400" dirty="0"/>
              <a:t> </a:t>
            </a:r>
            <a:r>
              <a:rPr lang="en-US" sz="1400" dirty="0" err="1"/>
              <a:t>menüden</a:t>
            </a:r>
            <a:r>
              <a:rPr lang="en-US" sz="1400" dirty="0"/>
              <a:t> "Your repositories" </a:t>
            </a:r>
            <a:r>
              <a:rPr lang="en-US" sz="1400" dirty="0" err="1"/>
              <a:t>tıklanır</a:t>
            </a:r>
            <a:r>
              <a:rPr lang="en-US" sz="1400" dirty="0"/>
              <a:t>. </a:t>
            </a:r>
            <a:r>
              <a:rPr lang="en-US" sz="1400" dirty="0" err="1"/>
              <a:t>Sağ</a:t>
            </a:r>
            <a:r>
              <a:rPr lang="en-US" sz="1400" dirty="0"/>
              <a:t> </a:t>
            </a:r>
            <a:r>
              <a:rPr lang="en-US" sz="1400" dirty="0" err="1"/>
              <a:t>tarafında</a:t>
            </a:r>
            <a:r>
              <a:rPr lang="en-US" sz="1400" dirty="0"/>
              <a:t> </a:t>
            </a:r>
            <a:r>
              <a:rPr lang="en-US" sz="1400" dirty="0" err="1"/>
              <a:t>yer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 New </a:t>
            </a:r>
            <a:r>
              <a:rPr lang="en-US" sz="1400" dirty="0" err="1"/>
              <a:t>butonuna</a:t>
            </a:r>
            <a:r>
              <a:rPr lang="en-US" sz="1400" dirty="0"/>
              <a:t> </a:t>
            </a:r>
            <a:r>
              <a:rPr lang="en-US" sz="1400" dirty="0" err="1"/>
              <a:t>tıklanır</a:t>
            </a:r>
            <a:r>
              <a:rPr lang="en-US" sz="1400" dirty="0"/>
              <a:t>. </a:t>
            </a:r>
            <a:r>
              <a:rPr lang="tr-TR" sz="1400" dirty="0"/>
              <a:t> </a:t>
            </a:r>
            <a:r>
              <a:rPr lang="en-US" sz="1400" dirty="0" err="1"/>
              <a:t>Açılan</a:t>
            </a:r>
            <a:r>
              <a:rPr lang="en-US" sz="1400" dirty="0"/>
              <a:t> </a:t>
            </a:r>
            <a:r>
              <a:rPr lang="en-US" sz="1400" dirty="0" err="1"/>
              <a:t>sayfada</a:t>
            </a:r>
            <a:r>
              <a:rPr lang="en-US" sz="1400" dirty="0"/>
              <a:t> </a:t>
            </a:r>
            <a:r>
              <a:rPr lang="en-US" sz="1400" dirty="0" err="1"/>
              <a:t>ilgili</a:t>
            </a:r>
            <a:r>
              <a:rPr lang="en-US" sz="1400" dirty="0"/>
              <a:t> </a:t>
            </a:r>
            <a:r>
              <a:rPr lang="en-US" sz="1400" dirty="0" err="1"/>
              <a:t>alanlar</a:t>
            </a:r>
            <a:r>
              <a:rPr lang="en-US" sz="1400" dirty="0"/>
              <a:t> </a:t>
            </a:r>
            <a:r>
              <a:rPr lang="en-US" sz="1400" dirty="0" err="1"/>
              <a:t>doldurulur</a:t>
            </a:r>
            <a:r>
              <a:rPr lang="en-US" sz="14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7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219624"/>
            <a:ext cx="3438144" cy="2180676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üzerinden </a:t>
            </a:r>
            <a:r>
              <a:rPr lang="tr-TR" sz="2800" dirty="0" err="1"/>
              <a:t>devops_project</a:t>
            </a:r>
            <a:r>
              <a:rPr lang="tr-TR" sz="2800" dirty="0"/>
              <a:t> adında </a:t>
            </a:r>
            <a:r>
              <a:rPr lang="tr-TR" sz="2800" dirty="0" err="1"/>
              <a:t>repository</a:t>
            </a:r>
            <a:r>
              <a:rPr lang="tr-TR" sz="2800" dirty="0"/>
              <a:t> açalım.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/>
              <a:t>Git Ayarları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$ git config --global user.name "</a:t>
            </a:r>
            <a:r>
              <a:rPr lang="en-US" sz="1400" dirty="0" err="1"/>
              <a:t>busraselimoglu</a:t>
            </a:r>
            <a:r>
              <a:rPr lang="en-US" sz="1400" dirty="0"/>
              <a:t>"</a:t>
            </a:r>
          </a:p>
          <a:p>
            <a:pPr marL="0" indent="0">
              <a:buNone/>
            </a:pPr>
            <a:r>
              <a:rPr lang="en-US" sz="1400" dirty="0"/>
              <a:t>$ git config --global </a:t>
            </a:r>
            <a:r>
              <a:rPr lang="en-US" sz="1400" dirty="0" err="1"/>
              <a:t>user.email</a:t>
            </a:r>
            <a:r>
              <a:rPr lang="en-US" sz="1400" dirty="0"/>
              <a:t> "busra.selimogluu@gmail.com"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58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/>
              <a:t>Git nedir? İyi bir </a:t>
            </a:r>
            <a:r>
              <a:rPr lang="tr-TR" sz="2800" dirty="0" err="1"/>
              <a:t>commit</a:t>
            </a:r>
            <a:r>
              <a:rPr lang="tr-TR" sz="2800" dirty="0"/>
              <a:t> özellikleri nelerdir?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486561"/>
            <a:ext cx="7171863" cy="62791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Git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versiyon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sistemidir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süreçlerinde</a:t>
            </a:r>
            <a:r>
              <a:rPr lang="en-US" sz="1400" dirty="0"/>
              <a:t> </a:t>
            </a:r>
            <a:r>
              <a:rPr lang="en-US" sz="1400" dirty="0" err="1"/>
              <a:t>yaygın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kullanılır</a:t>
            </a:r>
            <a:r>
              <a:rPr lang="en-US" sz="1400" dirty="0"/>
              <a:t>. </a:t>
            </a:r>
            <a:r>
              <a:rPr lang="en-US" sz="1400" dirty="0" err="1"/>
              <a:t>Projenizin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versiyonlarını</a:t>
            </a:r>
            <a:r>
              <a:rPr lang="en-US" sz="1400" dirty="0"/>
              <a:t> </a:t>
            </a:r>
            <a:r>
              <a:rPr lang="en-US" sz="1400" dirty="0" err="1"/>
              <a:t>adım</a:t>
            </a:r>
            <a:r>
              <a:rPr lang="en-US" sz="1400" dirty="0"/>
              <a:t> </a:t>
            </a:r>
            <a:r>
              <a:rPr lang="en-US" sz="1400" dirty="0" err="1"/>
              <a:t>adım</a:t>
            </a:r>
            <a:r>
              <a:rPr lang="en-US" sz="1400" dirty="0"/>
              <a:t> </a:t>
            </a:r>
            <a:r>
              <a:rPr lang="en-US" sz="1400" dirty="0" err="1"/>
              <a:t>takip</a:t>
            </a:r>
            <a:r>
              <a:rPr lang="en-US" sz="1400" dirty="0"/>
              <a:t> </a:t>
            </a:r>
            <a:r>
              <a:rPr lang="en-US" sz="1400" dirty="0" err="1"/>
              <a:t>etmenizi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Bu, </a:t>
            </a:r>
            <a:r>
              <a:rPr lang="en-US" sz="1400" dirty="0" err="1"/>
              <a:t>projenizin</a:t>
            </a:r>
            <a:r>
              <a:rPr lang="en-US" sz="1400" dirty="0"/>
              <a:t> </a:t>
            </a:r>
            <a:r>
              <a:rPr lang="en-US" sz="1400" dirty="0" err="1"/>
              <a:t>geçmiş</a:t>
            </a:r>
            <a:r>
              <a:rPr lang="en-US" sz="1400" dirty="0"/>
              <a:t> </a:t>
            </a:r>
            <a:r>
              <a:rPr lang="en-US" sz="1400" dirty="0" err="1"/>
              <a:t>versiyonlarına</a:t>
            </a:r>
            <a:r>
              <a:rPr lang="en-US" sz="1400" dirty="0"/>
              <a:t> </a:t>
            </a:r>
            <a:r>
              <a:rPr lang="en-US" sz="1400" dirty="0" err="1"/>
              <a:t>kolayca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dönmenizi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izlemenizi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Git'i</a:t>
            </a:r>
            <a:r>
              <a:rPr lang="en-US" sz="1400" dirty="0"/>
              <a:t> </a:t>
            </a:r>
            <a:r>
              <a:rPr lang="en-US" sz="1400" dirty="0" err="1"/>
              <a:t>öğrenirken</a:t>
            </a:r>
            <a:r>
              <a:rPr lang="en-US" sz="1400" dirty="0"/>
              <a:t>, </a:t>
            </a:r>
            <a:r>
              <a:rPr lang="en-US" sz="1400" dirty="0" err="1"/>
              <a:t>diğer</a:t>
            </a:r>
            <a:r>
              <a:rPr lang="en-US" sz="1400" dirty="0"/>
              <a:t> </a:t>
            </a:r>
            <a:r>
              <a:rPr lang="en-US" sz="1400" dirty="0" err="1"/>
              <a:t>versiyon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sistemlerinden</a:t>
            </a:r>
            <a:r>
              <a:rPr lang="en-US" sz="1400" dirty="0"/>
              <a:t> (VSC ~ Version Control) </a:t>
            </a:r>
            <a:r>
              <a:rPr lang="en-US" sz="1400" dirty="0" err="1"/>
              <a:t>bildiklerinizi</a:t>
            </a:r>
            <a:r>
              <a:rPr lang="en-US" sz="1400" dirty="0"/>
              <a:t> </a:t>
            </a:r>
            <a:r>
              <a:rPr lang="en-US" sz="1400" dirty="0" err="1"/>
              <a:t>unutmaya</a:t>
            </a:r>
            <a:r>
              <a:rPr lang="en-US" sz="1400" dirty="0"/>
              <a:t> </a:t>
            </a:r>
            <a:r>
              <a:rPr lang="en-US" sz="1400" dirty="0" err="1"/>
              <a:t>çalışmak</a:t>
            </a:r>
            <a:r>
              <a:rPr lang="en-US" sz="1400" dirty="0"/>
              <a:t> </a:t>
            </a:r>
            <a:r>
              <a:rPr lang="en-US" sz="1400" dirty="0" err="1"/>
              <a:t>önemlidir</a:t>
            </a:r>
            <a:r>
              <a:rPr lang="en-US" sz="1400" dirty="0"/>
              <a:t>. </a:t>
            </a:r>
            <a:r>
              <a:rPr lang="en-US" sz="1400" dirty="0" err="1"/>
              <a:t>Çünkü</a:t>
            </a:r>
            <a:r>
              <a:rPr lang="en-US" sz="1400" dirty="0"/>
              <a:t> Git, </a:t>
            </a:r>
            <a:r>
              <a:rPr lang="en-US" sz="1400" dirty="0" err="1"/>
              <a:t>bilgileri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depolar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işler</a:t>
            </a:r>
            <a:r>
              <a:rPr lang="en-US" sz="1400" dirty="0"/>
              <a:t>. </a:t>
            </a:r>
            <a:r>
              <a:rPr lang="en-US" sz="1400" dirty="0" err="1"/>
              <a:t>Diğer</a:t>
            </a:r>
            <a:r>
              <a:rPr lang="en-US" sz="1400" dirty="0"/>
              <a:t> </a:t>
            </a:r>
            <a:r>
              <a:rPr lang="en-US" sz="1400" dirty="0" err="1"/>
              <a:t>sistemler</a:t>
            </a:r>
            <a:r>
              <a:rPr lang="en-US" sz="1400" dirty="0"/>
              <a:t>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bazlı</a:t>
            </a:r>
            <a:r>
              <a:rPr lang="en-US" sz="1400" dirty="0"/>
              <a:t> </a:t>
            </a:r>
            <a:r>
              <a:rPr lang="en-US" sz="1400" dirty="0" err="1"/>
              <a:t>değişim</a:t>
            </a:r>
            <a:r>
              <a:rPr lang="en-US" sz="1400" dirty="0"/>
              <a:t> </a:t>
            </a:r>
            <a:r>
              <a:rPr lang="en-US" sz="1400" dirty="0" err="1"/>
              <a:t>listeleri</a:t>
            </a:r>
            <a:r>
              <a:rPr lang="en-US" sz="1400" dirty="0"/>
              <a:t> </a:t>
            </a:r>
            <a:r>
              <a:rPr lang="en-US" sz="1400" dirty="0" err="1"/>
              <a:t>şeklinde</a:t>
            </a:r>
            <a:r>
              <a:rPr lang="en-US" sz="1400" dirty="0"/>
              <a:t> </a:t>
            </a:r>
            <a:r>
              <a:rPr lang="en-US" sz="1400" dirty="0" err="1"/>
              <a:t>bilgileri</a:t>
            </a:r>
            <a:r>
              <a:rPr lang="en-US" sz="1400" dirty="0"/>
              <a:t> </a:t>
            </a:r>
            <a:r>
              <a:rPr lang="en-US" sz="1400" dirty="0" err="1"/>
              <a:t>saklarken</a:t>
            </a:r>
            <a:r>
              <a:rPr lang="en-US" sz="1400" dirty="0"/>
              <a:t>, Git </a:t>
            </a:r>
            <a:r>
              <a:rPr lang="en-US" sz="1400" dirty="0" err="1"/>
              <a:t>anlık</a:t>
            </a:r>
            <a:r>
              <a:rPr lang="en-US" sz="1400" dirty="0"/>
              <a:t> </a:t>
            </a:r>
            <a:r>
              <a:rPr lang="en-US" sz="1400" dirty="0" err="1"/>
              <a:t>görünümler</a:t>
            </a:r>
            <a:r>
              <a:rPr lang="en-US" sz="1400" dirty="0"/>
              <a:t> </a:t>
            </a:r>
            <a:r>
              <a:rPr lang="en-US" sz="1400" dirty="0" err="1"/>
              <a:t>serisi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saklar</a:t>
            </a:r>
            <a:r>
              <a:rPr lang="en-US" sz="1400" dirty="0"/>
              <a:t>. Her commit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kayıt</a:t>
            </a:r>
            <a:r>
              <a:rPr lang="en-US" sz="1400" dirty="0"/>
              <a:t> </a:t>
            </a:r>
            <a:r>
              <a:rPr lang="en-US" sz="1400" dirty="0" err="1"/>
              <a:t>anında</a:t>
            </a:r>
            <a:r>
              <a:rPr lang="en-US" sz="1400" dirty="0"/>
              <a:t>, Git </a:t>
            </a:r>
            <a:r>
              <a:rPr lang="en-US" sz="1400" dirty="0" err="1"/>
              <a:t>tüm</a:t>
            </a:r>
            <a:r>
              <a:rPr lang="en-US" sz="1400" dirty="0"/>
              <a:t> </a:t>
            </a:r>
            <a:r>
              <a:rPr lang="en-US" sz="1400" dirty="0" err="1"/>
              <a:t>dosyaların</a:t>
            </a:r>
            <a:r>
              <a:rPr lang="en-US" sz="1400" dirty="0"/>
              <a:t> o </a:t>
            </a:r>
            <a:r>
              <a:rPr lang="en-US" sz="1400" dirty="0" err="1"/>
              <a:t>anki</a:t>
            </a:r>
            <a:r>
              <a:rPr lang="en-US" sz="1400" dirty="0"/>
              <a:t> </a:t>
            </a:r>
            <a:r>
              <a:rPr lang="en-US" sz="1400" dirty="0" err="1"/>
              <a:t>durumunu</a:t>
            </a:r>
            <a:r>
              <a:rPr lang="en-US" sz="1400" dirty="0"/>
              <a:t> </a:t>
            </a:r>
            <a:r>
              <a:rPr lang="en-US" sz="1400" dirty="0" err="1"/>
              <a:t>fotoğraflar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saklar</a:t>
            </a:r>
            <a:r>
              <a:rPr lang="en-US" sz="1400" dirty="0"/>
              <a:t>. Bu, </a:t>
            </a:r>
            <a:r>
              <a:rPr lang="en-US" sz="1400" dirty="0" err="1"/>
              <a:t>Git'in</a:t>
            </a:r>
            <a:r>
              <a:rPr lang="en-US" sz="1400" dirty="0"/>
              <a:t> </a:t>
            </a:r>
            <a:r>
              <a:rPr lang="en-US" sz="1400" dirty="0" err="1"/>
              <a:t>verileri</a:t>
            </a:r>
            <a:r>
              <a:rPr lang="en-US" sz="1400" dirty="0"/>
              <a:t> </a:t>
            </a:r>
            <a:r>
              <a:rPr lang="en-US" sz="1400" dirty="0" err="1"/>
              <a:t>nasıl</a:t>
            </a:r>
            <a:r>
              <a:rPr lang="en-US" sz="1400" dirty="0"/>
              <a:t> </a:t>
            </a:r>
            <a:r>
              <a:rPr lang="en-US" sz="1400" dirty="0" err="1"/>
              <a:t>sakladığı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işlediği</a:t>
            </a:r>
            <a:r>
              <a:rPr lang="en-US" sz="1400" dirty="0"/>
              <a:t> </a:t>
            </a:r>
            <a:r>
              <a:rPr lang="en-US" sz="1400" dirty="0" err="1"/>
              <a:t>konusunda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düşünce</a:t>
            </a:r>
            <a:r>
              <a:rPr lang="en-US" sz="1400" dirty="0"/>
              <a:t> </a:t>
            </a:r>
            <a:r>
              <a:rPr lang="en-US" sz="1400" dirty="0" err="1"/>
              <a:t>yapısına</a:t>
            </a:r>
            <a:r>
              <a:rPr lang="en-US" sz="1400" dirty="0"/>
              <a:t> </a:t>
            </a:r>
            <a:r>
              <a:rPr lang="en-US" sz="1400" dirty="0" err="1"/>
              <a:t>sahip</a:t>
            </a:r>
            <a:r>
              <a:rPr lang="en-US" sz="1400" dirty="0"/>
              <a:t> </a:t>
            </a:r>
            <a:r>
              <a:rPr lang="en-US" sz="1400" dirty="0" err="1"/>
              <a:t>olduğu</a:t>
            </a:r>
            <a:r>
              <a:rPr lang="en-US" sz="1400" dirty="0"/>
              <a:t> </a:t>
            </a:r>
            <a:r>
              <a:rPr lang="en-US" sz="1400" dirty="0" err="1"/>
              <a:t>anlamına</a:t>
            </a:r>
            <a:r>
              <a:rPr lang="en-US" sz="1400" dirty="0"/>
              <a:t> </a:t>
            </a:r>
            <a:r>
              <a:rPr lang="en-US" sz="1400" dirty="0" err="1"/>
              <a:t>gelir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Git'in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büyük</a:t>
            </a:r>
            <a:r>
              <a:rPr lang="en-US" sz="1400" dirty="0"/>
              <a:t> </a:t>
            </a:r>
            <a:r>
              <a:rPr lang="en-US" sz="1400" dirty="0" err="1"/>
              <a:t>farkı</a:t>
            </a:r>
            <a:r>
              <a:rPr lang="en-US" sz="1400" dirty="0"/>
              <a:t>, </a:t>
            </a:r>
            <a:r>
              <a:rPr lang="en-US" sz="1400" dirty="0" err="1"/>
              <a:t>verileri</a:t>
            </a:r>
            <a:r>
              <a:rPr lang="en-US" sz="1400" dirty="0"/>
              <a:t> </a:t>
            </a:r>
            <a:r>
              <a:rPr lang="en-US" sz="1400" dirty="0" err="1"/>
              <a:t>nasıl</a:t>
            </a:r>
            <a:r>
              <a:rPr lang="en-US" sz="1400" dirty="0"/>
              <a:t> </a:t>
            </a:r>
            <a:r>
              <a:rPr lang="en-US" sz="1400" dirty="0" err="1"/>
              <a:t>sakladığıdır</a:t>
            </a:r>
            <a:r>
              <a:rPr lang="en-US" sz="1400" dirty="0"/>
              <a:t>. </a:t>
            </a:r>
            <a:r>
              <a:rPr lang="en-US" sz="1400" dirty="0" err="1"/>
              <a:t>Diğer</a:t>
            </a:r>
            <a:r>
              <a:rPr lang="en-US" sz="1400" dirty="0"/>
              <a:t> </a:t>
            </a:r>
            <a:r>
              <a:rPr lang="en-US" sz="1400" dirty="0" err="1"/>
              <a:t>sistemler</a:t>
            </a:r>
            <a:r>
              <a:rPr lang="en-US" sz="1400" dirty="0"/>
              <a:t>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setleri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dosyalardaki</a:t>
            </a:r>
            <a:r>
              <a:rPr lang="en-US" sz="1400" dirty="0"/>
              <a:t> </a:t>
            </a:r>
            <a:r>
              <a:rPr lang="en-US" sz="1400" dirty="0" err="1"/>
              <a:t>değişiklikler</a:t>
            </a:r>
            <a:r>
              <a:rPr lang="en-US" sz="1400" dirty="0"/>
              <a:t> </a:t>
            </a:r>
            <a:r>
              <a:rPr lang="en-US" sz="1400" dirty="0" err="1"/>
              <a:t>şeklinde</a:t>
            </a:r>
            <a:r>
              <a:rPr lang="en-US" sz="1400" dirty="0"/>
              <a:t> </a:t>
            </a:r>
            <a:r>
              <a:rPr lang="en-US" sz="1400" dirty="0" err="1"/>
              <a:t>saklarken</a:t>
            </a:r>
            <a:r>
              <a:rPr lang="en-US" sz="1400" dirty="0"/>
              <a:t>, Git </a:t>
            </a:r>
            <a:r>
              <a:rPr lang="en-US" sz="1400" dirty="0" err="1"/>
              <a:t>anlık</a:t>
            </a:r>
            <a:r>
              <a:rPr lang="en-US" sz="1400" dirty="0"/>
              <a:t> </a:t>
            </a:r>
            <a:r>
              <a:rPr lang="en-US" sz="1400" dirty="0" err="1"/>
              <a:t>görünüm</a:t>
            </a:r>
            <a:r>
              <a:rPr lang="en-US" sz="1400" dirty="0"/>
              <a:t> </a:t>
            </a:r>
            <a:r>
              <a:rPr lang="en-US" sz="1400" dirty="0" err="1"/>
              <a:t>akışı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düşünür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saklar</a:t>
            </a:r>
            <a:r>
              <a:rPr lang="en-US" sz="1400" dirty="0"/>
              <a:t>. Bu, </a:t>
            </a:r>
            <a:r>
              <a:rPr lang="en-US" sz="1400" dirty="0" err="1"/>
              <a:t>Git'i</a:t>
            </a:r>
            <a:r>
              <a:rPr lang="en-US" sz="1400" dirty="0"/>
              <a:t> </a:t>
            </a:r>
            <a:r>
              <a:rPr lang="en-US" sz="1400" dirty="0" err="1"/>
              <a:t>güçlü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araç</a:t>
            </a:r>
            <a:r>
              <a:rPr lang="en-US" sz="1400" dirty="0"/>
              <a:t> </a:t>
            </a:r>
            <a:r>
              <a:rPr lang="en-US" sz="1400" dirty="0" err="1"/>
              <a:t>haline</a:t>
            </a:r>
            <a:r>
              <a:rPr lang="en-US" sz="1400" dirty="0"/>
              <a:t> </a:t>
            </a:r>
            <a:r>
              <a:rPr lang="en-US" sz="1400" dirty="0" err="1"/>
              <a:t>getirir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projelerinizde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verimli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çalışmanızı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Git'i</a:t>
            </a:r>
            <a:r>
              <a:rPr lang="en-US" sz="1400" dirty="0"/>
              <a:t> </a:t>
            </a:r>
            <a:r>
              <a:rPr lang="en-US" sz="1400" dirty="0" err="1"/>
              <a:t>kullanmanın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nedeni</a:t>
            </a:r>
            <a:r>
              <a:rPr lang="en-US" sz="1400" dirty="0"/>
              <a:t> de, </a:t>
            </a:r>
            <a:r>
              <a:rPr lang="en-US" sz="1400" dirty="0" err="1"/>
              <a:t>projenizin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versiyonlarını</a:t>
            </a:r>
            <a:r>
              <a:rPr lang="en-US" sz="1400" dirty="0"/>
              <a:t> </a:t>
            </a:r>
            <a:r>
              <a:rPr lang="en-US" sz="1400" dirty="0" err="1"/>
              <a:t>yönetmek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risklere</a:t>
            </a:r>
            <a:r>
              <a:rPr lang="en-US" sz="1400" dirty="0"/>
              <a:t> </a:t>
            </a:r>
            <a:r>
              <a:rPr lang="en-US" sz="1400" dirty="0" err="1"/>
              <a:t>karşı</a:t>
            </a:r>
            <a:r>
              <a:rPr lang="en-US" sz="1400" dirty="0"/>
              <a:t> </a:t>
            </a:r>
            <a:r>
              <a:rPr lang="en-US" sz="1400" dirty="0" err="1"/>
              <a:t>korumaktır</a:t>
            </a:r>
            <a:r>
              <a:rPr lang="en-US" sz="1400" dirty="0"/>
              <a:t>. </a:t>
            </a:r>
            <a:r>
              <a:rPr lang="en-US" sz="1400" dirty="0" err="1"/>
              <a:t>Örneğin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proje</a:t>
            </a:r>
            <a:r>
              <a:rPr lang="en-US" sz="1400" dirty="0"/>
              <a:t> </a:t>
            </a:r>
            <a:r>
              <a:rPr lang="en-US" sz="1400" dirty="0" err="1"/>
              <a:t>dosyasında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değişiklik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istediğinizde</a:t>
            </a:r>
            <a:r>
              <a:rPr lang="en-US" sz="1400" dirty="0"/>
              <a:t>, </a:t>
            </a:r>
            <a:r>
              <a:rPr lang="en-US" sz="1400" dirty="0" err="1"/>
              <a:t>doğrudan</a:t>
            </a:r>
            <a:r>
              <a:rPr lang="en-US" sz="1400" dirty="0"/>
              <a:t> </a:t>
            </a:r>
            <a:r>
              <a:rPr lang="en-US" sz="1400" dirty="0" err="1"/>
              <a:t>orijinal</a:t>
            </a:r>
            <a:r>
              <a:rPr lang="en-US" sz="1400" dirty="0"/>
              <a:t>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değiştirmek</a:t>
            </a:r>
            <a:r>
              <a:rPr lang="en-US" sz="1400" dirty="0"/>
              <a:t> </a:t>
            </a:r>
            <a:r>
              <a:rPr lang="en-US" sz="1400" dirty="0" err="1"/>
              <a:t>yerine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kopya</a:t>
            </a:r>
            <a:r>
              <a:rPr lang="en-US" sz="1400" dirty="0"/>
              <a:t> </a:t>
            </a:r>
            <a:r>
              <a:rPr lang="en-US" sz="1400" dirty="0" err="1"/>
              <a:t>oluşturarak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yapabilirsiniz</a:t>
            </a:r>
            <a:r>
              <a:rPr lang="en-US" sz="1400" dirty="0"/>
              <a:t>. </a:t>
            </a:r>
            <a:r>
              <a:rPr lang="en-US" sz="1400" dirty="0" err="1"/>
              <a:t>Böylece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hata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karşılaştığınızda</a:t>
            </a:r>
            <a:r>
              <a:rPr lang="en-US" sz="1400" dirty="0"/>
              <a:t> </a:t>
            </a:r>
            <a:r>
              <a:rPr lang="en-US" sz="1400" dirty="0" err="1"/>
              <a:t>orijinal</a:t>
            </a:r>
            <a:r>
              <a:rPr lang="en-US" sz="1400" dirty="0"/>
              <a:t> </a:t>
            </a:r>
            <a:r>
              <a:rPr lang="en-US" sz="1400" dirty="0" err="1"/>
              <a:t>dosyaya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dönebilirsiniz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Git, </a:t>
            </a:r>
            <a:r>
              <a:rPr lang="en-US" sz="1400" dirty="0" err="1"/>
              <a:t>projenizin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sürecini</a:t>
            </a:r>
            <a:r>
              <a:rPr lang="en-US" sz="1400" dirty="0"/>
              <a:t> </a:t>
            </a:r>
            <a:r>
              <a:rPr lang="en-US" sz="1400" dirty="0" err="1"/>
              <a:t>yönetmek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güçlü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araçtır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riskleri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aza</a:t>
            </a:r>
            <a:r>
              <a:rPr lang="en-US" sz="1400" dirty="0"/>
              <a:t> </a:t>
            </a:r>
            <a:r>
              <a:rPr lang="en-US" sz="1400" dirty="0" err="1"/>
              <a:t>indirmenize</a:t>
            </a:r>
            <a:r>
              <a:rPr lang="en-US" sz="1400" dirty="0"/>
              <a:t> </a:t>
            </a:r>
            <a:r>
              <a:rPr lang="en-US" sz="1400" dirty="0" err="1"/>
              <a:t>yardımcı</a:t>
            </a:r>
            <a:r>
              <a:rPr lang="en-US" sz="1400" dirty="0"/>
              <a:t> </a:t>
            </a:r>
            <a:r>
              <a:rPr lang="en-US" sz="1400" dirty="0" err="1"/>
              <a:t>olur</a:t>
            </a:r>
            <a:r>
              <a:rPr lang="en-US" sz="1400" dirty="0"/>
              <a:t>. Bu </a:t>
            </a:r>
            <a:r>
              <a:rPr lang="en-US" sz="1400" dirty="0" err="1"/>
              <a:t>işlemleri</a:t>
            </a:r>
            <a:r>
              <a:rPr lang="en-US" sz="1400" dirty="0"/>
              <a:t> </a:t>
            </a:r>
            <a:r>
              <a:rPr lang="en-US" sz="1400" dirty="0" err="1"/>
              <a:t>tekrar</a:t>
            </a:r>
            <a:r>
              <a:rPr lang="en-US" sz="1400" dirty="0"/>
              <a:t> </a:t>
            </a:r>
            <a:r>
              <a:rPr lang="en-US" sz="1400" dirty="0" err="1"/>
              <a:t>tekrar</a:t>
            </a:r>
            <a:r>
              <a:rPr lang="en-US" sz="1400" dirty="0"/>
              <a:t> </a:t>
            </a:r>
            <a:r>
              <a:rPr lang="en-US" sz="1400" dirty="0" err="1"/>
              <a:t>kullanarak</a:t>
            </a:r>
            <a:r>
              <a:rPr lang="en-US" sz="1400" dirty="0"/>
              <a:t> </a:t>
            </a:r>
            <a:r>
              <a:rPr lang="en-US" sz="1400" dirty="0" err="1"/>
              <a:t>projenizi</a:t>
            </a:r>
            <a:r>
              <a:rPr lang="en-US" sz="1400" dirty="0"/>
              <a:t> </a:t>
            </a:r>
            <a:r>
              <a:rPr lang="en-US" sz="1400" dirty="0" err="1"/>
              <a:t>güvenli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geliştirebilirsiniz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Bir </a:t>
            </a:r>
            <a:r>
              <a:rPr lang="en-US" sz="1400" dirty="0" err="1"/>
              <a:t>commit'in</a:t>
            </a:r>
            <a:r>
              <a:rPr lang="en-US" sz="1400" dirty="0"/>
              <a:t> </a:t>
            </a:r>
            <a:r>
              <a:rPr lang="en-US" sz="1400" dirty="0" err="1"/>
              <a:t>kaliteli</a:t>
            </a:r>
            <a:r>
              <a:rPr lang="en-US" sz="1400" dirty="0"/>
              <a:t> </a:t>
            </a:r>
            <a:r>
              <a:rPr lang="en-US" sz="1400" dirty="0" err="1"/>
              <a:t>olması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belirli</a:t>
            </a:r>
            <a:r>
              <a:rPr lang="en-US" sz="1400" dirty="0"/>
              <a:t> </a:t>
            </a:r>
            <a:r>
              <a:rPr lang="en-US" sz="1400" dirty="0" err="1"/>
              <a:t>özelliklere</a:t>
            </a:r>
            <a:r>
              <a:rPr lang="en-US" sz="1400" dirty="0"/>
              <a:t> </a:t>
            </a:r>
            <a:r>
              <a:rPr lang="en-US" sz="1400" dirty="0" err="1"/>
              <a:t>dikkat</a:t>
            </a:r>
            <a:r>
              <a:rPr lang="en-US" sz="1400" dirty="0"/>
              <a:t> </a:t>
            </a:r>
            <a:r>
              <a:rPr lang="en-US" sz="1400" dirty="0" err="1"/>
              <a:t>etmek</a:t>
            </a:r>
            <a:r>
              <a:rPr lang="en-US" sz="1400" dirty="0"/>
              <a:t> </a:t>
            </a:r>
            <a:r>
              <a:rPr lang="en-US" sz="1400" dirty="0" err="1"/>
              <a:t>önemlidir</a:t>
            </a:r>
            <a:r>
              <a:rPr lang="en-US" sz="1400" dirty="0"/>
              <a:t>. Commit </a:t>
            </a:r>
            <a:r>
              <a:rPr lang="en-US" sz="1400" dirty="0" err="1"/>
              <a:t>mesajı</a:t>
            </a:r>
            <a:r>
              <a:rPr lang="en-US" sz="1400" dirty="0"/>
              <a:t>, </a:t>
            </a:r>
            <a:r>
              <a:rPr lang="en-US" sz="1400" dirty="0" err="1"/>
              <a:t>yapılan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kısa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net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ifade</a:t>
            </a:r>
            <a:r>
              <a:rPr lang="en-US" sz="1400" dirty="0"/>
              <a:t> </a:t>
            </a:r>
            <a:r>
              <a:rPr lang="en-US" sz="1400" dirty="0" err="1"/>
              <a:t>etmelidir</a:t>
            </a:r>
            <a:r>
              <a:rPr lang="en-US" sz="1400" dirty="0"/>
              <a:t>. Commit </a:t>
            </a:r>
            <a:r>
              <a:rPr lang="en-US" sz="1400" dirty="0" err="1"/>
              <a:t>mesajları</a:t>
            </a:r>
            <a:r>
              <a:rPr lang="en-US" sz="1400" dirty="0"/>
              <a:t> </a:t>
            </a:r>
            <a:r>
              <a:rPr lang="en-US" sz="1400" dirty="0" err="1"/>
              <a:t>kodun</a:t>
            </a:r>
            <a:r>
              <a:rPr lang="en-US" sz="1400" dirty="0"/>
              <a:t> </a:t>
            </a:r>
            <a:r>
              <a:rPr lang="en-US" sz="1400" dirty="0" err="1"/>
              <a:t>anlaşılmasında</a:t>
            </a:r>
            <a:r>
              <a:rPr lang="en-US" sz="1400" dirty="0"/>
              <a:t> </a:t>
            </a:r>
            <a:r>
              <a:rPr lang="en-US" sz="1400" dirty="0" err="1"/>
              <a:t>büyük</a:t>
            </a:r>
            <a:r>
              <a:rPr lang="en-US" sz="1400" dirty="0"/>
              <a:t> </a:t>
            </a:r>
            <a:r>
              <a:rPr lang="en-US" sz="1400" dirty="0" err="1"/>
              <a:t>rol</a:t>
            </a:r>
            <a:r>
              <a:rPr lang="en-US" sz="1400" dirty="0"/>
              <a:t> </a:t>
            </a:r>
            <a:r>
              <a:rPr lang="en-US" sz="1400" dirty="0" err="1"/>
              <a:t>oynamaktadır</a:t>
            </a:r>
            <a:r>
              <a:rPr lang="en-US" sz="1400" dirty="0"/>
              <a:t>. </a:t>
            </a:r>
            <a:r>
              <a:rPr lang="en-US" sz="1400" dirty="0" err="1"/>
              <a:t>Birçok</a:t>
            </a:r>
            <a:r>
              <a:rPr lang="en-US" sz="1400" dirty="0"/>
              <a:t> </a:t>
            </a:r>
            <a:r>
              <a:rPr lang="en-US" sz="1400" dirty="0" err="1"/>
              <a:t>değişikliği</a:t>
            </a:r>
            <a:r>
              <a:rPr lang="en-US" sz="1400" dirty="0"/>
              <a:t> </a:t>
            </a:r>
            <a:r>
              <a:rPr lang="en-US" sz="1400" dirty="0" err="1"/>
              <a:t>tek</a:t>
            </a:r>
            <a:r>
              <a:rPr lang="en-US" sz="1400" dirty="0"/>
              <a:t> commit </a:t>
            </a:r>
            <a:r>
              <a:rPr lang="en-US" sz="1400" dirty="0" err="1"/>
              <a:t>altında</a:t>
            </a:r>
            <a:r>
              <a:rPr lang="en-US" sz="1400" dirty="0"/>
              <a:t> </a:t>
            </a:r>
            <a:r>
              <a:rPr lang="en-US" sz="1400" dirty="0" err="1"/>
              <a:t>birleştirmemelisiniz</a:t>
            </a:r>
            <a:r>
              <a:rPr lang="en-US" sz="1400" dirty="0"/>
              <a:t>. En </a:t>
            </a:r>
            <a:r>
              <a:rPr lang="en-US" sz="1400" dirty="0" err="1"/>
              <a:t>önemlisi</a:t>
            </a:r>
            <a:r>
              <a:rPr lang="en-US" sz="1400" dirty="0"/>
              <a:t> </a:t>
            </a:r>
            <a:r>
              <a:rPr lang="en-US" sz="1400" dirty="0" err="1"/>
              <a:t>okunabilir</a:t>
            </a:r>
            <a:r>
              <a:rPr lang="en-US" sz="1400" dirty="0"/>
              <a:t>, </a:t>
            </a:r>
            <a:r>
              <a:rPr lang="en-US" sz="1400" dirty="0" err="1"/>
              <a:t>anlaşılabilir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bakımı</a:t>
            </a:r>
            <a:r>
              <a:rPr lang="en-US" sz="1400" dirty="0"/>
              <a:t> </a:t>
            </a:r>
            <a:r>
              <a:rPr lang="en-US" sz="1400" dirty="0" err="1"/>
              <a:t>kolay</a:t>
            </a:r>
            <a:r>
              <a:rPr lang="en-US" sz="1400" dirty="0"/>
              <a:t> </a:t>
            </a:r>
            <a:r>
              <a:rPr lang="en-US" sz="1400" dirty="0" err="1"/>
              <a:t>olmalıdır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3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Son </a:t>
            </a:r>
            <a:r>
              <a:rPr lang="en-US" sz="1700" dirty="0" err="1"/>
              <a:t>kontrolleri</a:t>
            </a:r>
            <a:r>
              <a:rPr lang="en-US" sz="1700" dirty="0"/>
              <a:t> </a:t>
            </a:r>
            <a:r>
              <a:rPr lang="en-US" sz="1700" dirty="0" err="1"/>
              <a:t>yapmanız</a:t>
            </a:r>
            <a:r>
              <a:rPr lang="en-US" sz="1700" dirty="0"/>
              <a:t> </a:t>
            </a:r>
            <a:r>
              <a:rPr lang="en-US" sz="1700" dirty="0" err="1"/>
              <a:t>bekleme</a:t>
            </a:r>
            <a:r>
              <a:rPr lang="en-US" sz="1700" dirty="0"/>
              <a:t> </a:t>
            </a:r>
            <a:r>
              <a:rPr lang="en-US" sz="1700" dirty="0" err="1"/>
              <a:t>yeridir</a:t>
            </a:r>
            <a:r>
              <a:rPr lang="en-US" sz="1700" dirty="0"/>
              <a:t>. </a:t>
            </a:r>
            <a:r>
              <a:rPr lang="en-US" sz="1700" dirty="0" err="1"/>
              <a:t>Kurulum</a:t>
            </a:r>
            <a:r>
              <a:rPr lang="en-US" sz="1700" dirty="0"/>
              <a:t> </a:t>
            </a:r>
            <a:r>
              <a:rPr lang="en-US" sz="1700" dirty="0" err="1"/>
              <a:t>tamamlandıktan</a:t>
            </a:r>
            <a:r>
              <a:rPr lang="en-US" sz="1700" dirty="0"/>
              <a:t> </a:t>
            </a:r>
            <a:r>
              <a:rPr lang="en-US" sz="1700" dirty="0" err="1"/>
              <a:t>sonra</a:t>
            </a:r>
            <a:r>
              <a:rPr lang="en-US" sz="1700" dirty="0"/>
              <a:t> </a:t>
            </a:r>
            <a:r>
              <a:rPr lang="en-US" sz="1700" dirty="0" err="1"/>
              <a:t>değiştirilemez</a:t>
            </a:r>
            <a:r>
              <a:rPr lang="en-US" sz="1700" dirty="0"/>
              <a:t>. Oracle VM VirtualBox </a:t>
            </a:r>
            <a:r>
              <a:rPr lang="en-US" sz="1700" dirty="0" err="1"/>
              <a:t>programını</a:t>
            </a:r>
            <a:r>
              <a:rPr lang="en-US" sz="1700" dirty="0"/>
              <a:t> </a:t>
            </a:r>
            <a:r>
              <a:rPr lang="en-US" sz="1700" dirty="0" err="1"/>
              <a:t>silip</a:t>
            </a:r>
            <a:r>
              <a:rPr lang="en-US" sz="1700" dirty="0"/>
              <a:t>, </a:t>
            </a:r>
            <a:r>
              <a:rPr lang="en-US" sz="1700" dirty="0" err="1"/>
              <a:t>tekrardan</a:t>
            </a:r>
            <a:r>
              <a:rPr lang="en-US" sz="1700" dirty="0"/>
              <a:t> </a:t>
            </a:r>
            <a:r>
              <a:rPr lang="en-US" sz="1700" dirty="0" err="1"/>
              <a:t>yükleme</a:t>
            </a:r>
            <a:r>
              <a:rPr lang="en-US" sz="1700" dirty="0"/>
              <a:t> </a:t>
            </a:r>
            <a:r>
              <a:rPr lang="en-US" sz="1700" dirty="0" err="1"/>
              <a:t>yapılması</a:t>
            </a:r>
            <a:r>
              <a:rPr lang="en-US" sz="1700" dirty="0"/>
              <a:t> </a:t>
            </a:r>
            <a:r>
              <a:rPr lang="en-US" sz="1700" dirty="0" err="1"/>
              <a:t>gerekmektedir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93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675757"/>
            <a:ext cx="4023360" cy="265074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dirty="0"/>
              <a:t>Linux </a:t>
            </a:r>
            <a:r>
              <a:rPr lang="en-US" sz="3000" dirty="0" err="1"/>
              <a:t>komutlarıyları</a:t>
            </a:r>
            <a:r>
              <a:rPr lang="en-US" sz="3000" dirty="0"/>
              <a:t> </a:t>
            </a:r>
            <a:r>
              <a:rPr lang="en-US" sz="3000" dirty="0" err="1"/>
              <a:t>dizin</a:t>
            </a:r>
            <a:r>
              <a:rPr lang="en-US" sz="3000" dirty="0"/>
              <a:t> </a:t>
            </a:r>
            <a:r>
              <a:rPr lang="en-US" sz="3000" dirty="0" err="1"/>
              <a:t>adı</a:t>
            </a:r>
            <a:r>
              <a:rPr lang="en-US" sz="3000" dirty="0"/>
              <a:t> "</a:t>
            </a:r>
            <a:r>
              <a:rPr lang="en-US" sz="3000" dirty="0" err="1"/>
              <a:t>devops</a:t>
            </a:r>
            <a:r>
              <a:rPr lang="en-US" sz="3000" dirty="0"/>
              <a:t>" </a:t>
            </a:r>
            <a:r>
              <a:rPr lang="en-US" sz="3000" dirty="0" err="1"/>
              <a:t>ve</a:t>
            </a:r>
            <a:r>
              <a:rPr lang="en-US" sz="3000" dirty="0"/>
              <a:t> </a:t>
            </a:r>
            <a:r>
              <a:rPr lang="en-US" sz="3000" dirty="0" err="1"/>
              <a:t>dosya</a:t>
            </a:r>
            <a:r>
              <a:rPr lang="en-US" sz="3000" dirty="0"/>
              <a:t> </a:t>
            </a:r>
            <a:r>
              <a:rPr lang="en-US" sz="3000" dirty="0" err="1"/>
              <a:t>adı</a:t>
            </a:r>
            <a:r>
              <a:rPr lang="en-US" sz="3000" dirty="0"/>
              <a:t> "jenkins.txt" </a:t>
            </a:r>
            <a:r>
              <a:rPr lang="en-US" sz="3000" dirty="0" err="1"/>
              <a:t>oluşturalım</a:t>
            </a:r>
            <a:r>
              <a:rPr lang="en-US" sz="3000" dirty="0"/>
              <a:t> </a:t>
            </a:r>
            <a:r>
              <a:rPr lang="en-US" sz="3000" dirty="0" err="1"/>
              <a:t>ve</a:t>
            </a:r>
            <a:r>
              <a:rPr lang="en-US" sz="3000" dirty="0"/>
              <a:t> "DevOps </a:t>
            </a:r>
            <a:r>
              <a:rPr lang="en-US" sz="3000" dirty="0" err="1"/>
              <a:t>öğreniyorum</a:t>
            </a:r>
            <a:r>
              <a:rPr lang="en-US" sz="3000" dirty="0"/>
              <a:t>" </a:t>
            </a:r>
            <a:r>
              <a:rPr lang="en-US" sz="3000" dirty="0" err="1"/>
              <a:t>yazalım</a:t>
            </a:r>
            <a:r>
              <a:rPr lang="en-US" sz="3000" dirty="0"/>
              <a:t>.</a:t>
            </a:r>
            <a:endParaRPr lang="en-US" sz="3000" kern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4356" y="1529454"/>
            <a:ext cx="6408836" cy="36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2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675757"/>
            <a:ext cx="4023360" cy="265074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dirty="0"/>
              <a:t>Linux </a:t>
            </a:r>
            <a:r>
              <a:rPr lang="en-US" sz="3000" dirty="0" err="1"/>
              <a:t>komutlarıyları</a:t>
            </a:r>
            <a:r>
              <a:rPr lang="en-US" sz="3000" dirty="0"/>
              <a:t> </a:t>
            </a:r>
            <a:r>
              <a:rPr lang="en-US" sz="3000" dirty="0" err="1"/>
              <a:t>dizin</a:t>
            </a:r>
            <a:r>
              <a:rPr lang="en-US" sz="3000" dirty="0"/>
              <a:t> </a:t>
            </a:r>
            <a:r>
              <a:rPr lang="en-US" sz="3000" dirty="0" err="1"/>
              <a:t>adı</a:t>
            </a:r>
            <a:r>
              <a:rPr lang="en-US" sz="3000" dirty="0"/>
              <a:t> "</a:t>
            </a:r>
            <a:r>
              <a:rPr lang="en-US" sz="3000" dirty="0" err="1"/>
              <a:t>devops</a:t>
            </a:r>
            <a:r>
              <a:rPr lang="en-US" sz="3000" dirty="0"/>
              <a:t>" </a:t>
            </a:r>
            <a:r>
              <a:rPr lang="en-US" sz="3000" dirty="0" err="1"/>
              <a:t>ve</a:t>
            </a:r>
            <a:r>
              <a:rPr lang="en-US" sz="3000" dirty="0"/>
              <a:t> </a:t>
            </a:r>
            <a:r>
              <a:rPr lang="en-US" sz="3000" dirty="0" err="1"/>
              <a:t>dosya</a:t>
            </a:r>
            <a:r>
              <a:rPr lang="en-US" sz="3000" dirty="0"/>
              <a:t> </a:t>
            </a:r>
            <a:r>
              <a:rPr lang="en-US" sz="3000" dirty="0" err="1"/>
              <a:t>adı</a:t>
            </a:r>
            <a:r>
              <a:rPr lang="en-US" sz="3000" dirty="0"/>
              <a:t> "jenkins.txt" </a:t>
            </a:r>
            <a:r>
              <a:rPr lang="en-US" sz="3000" dirty="0" err="1"/>
              <a:t>oluşturalım</a:t>
            </a:r>
            <a:r>
              <a:rPr lang="en-US" sz="3000" dirty="0"/>
              <a:t> </a:t>
            </a:r>
            <a:r>
              <a:rPr lang="en-US" sz="3000" dirty="0" err="1"/>
              <a:t>ve</a:t>
            </a:r>
            <a:r>
              <a:rPr lang="en-US" sz="3000" dirty="0"/>
              <a:t> "DevOps </a:t>
            </a:r>
            <a:r>
              <a:rPr lang="en-US" sz="3000" dirty="0" err="1"/>
              <a:t>öğreniyorum</a:t>
            </a:r>
            <a:r>
              <a:rPr lang="en-US" sz="3000" dirty="0"/>
              <a:t>" </a:t>
            </a:r>
            <a:r>
              <a:rPr lang="en-US" sz="3000" dirty="0" err="1"/>
              <a:t>yazalım</a:t>
            </a:r>
            <a:r>
              <a:rPr lang="en-US" sz="3000" dirty="0"/>
              <a:t>.</a:t>
            </a:r>
            <a:endParaRPr lang="en-US" sz="3000" kern="12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4356" y="1529454"/>
            <a:ext cx="6408835" cy="36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87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Git staged area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unstaged</a:t>
            </a:r>
            <a:r>
              <a:rPr lang="en-US" sz="2800" dirty="0"/>
              <a:t> area </a:t>
            </a:r>
            <a:r>
              <a:rPr lang="en-US" sz="2800" dirty="0" err="1"/>
              <a:t>nedir</a:t>
            </a:r>
            <a:r>
              <a:rPr lang="en-US" sz="2800" dirty="0"/>
              <a:t>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Öncelikle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kavram</a:t>
            </a:r>
            <a:r>
              <a:rPr lang="en-US" sz="1400" dirty="0"/>
              <a:t> </a:t>
            </a:r>
            <a:r>
              <a:rPr lang="en-US" sz="1400" dirty="0" err="1"/>
              <a:t>kullanıcının</a:t>
            </a:r>
            <a:r>
              <a:rPr lang="en-US" sz="1400" dirty="0"/>
              <a:t>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akışını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iyi </a:t>
            </a:r>
            <a:r>
              <a:rPr lang="en-US" sz="1400" dirty="0" err="1"/>
              <a:t>yönetmesini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Dosyalar</a:t>
            </a:r>
            <a:r>
              <a:rPr lang="en-US" sz="1400" dirty="0"/>
              <a:t> </a:t>
            </a:r>
            <a:r>
              <a:rPr lang="en-US" sz="1400" dirty="0" err="1"/>
              <a:t>üzerindeki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dikkatli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etmesine</a:t>
            </a:r>
            <a:r>
              <a:rPr lang="en-US" sz="1400" dirty="0"/>
              <a:t>, </a:t>
            </a:r>
            <a:r>
              <a:rPr lang="en-US" sz="1400" dirty="0" err="1"/>
              <a:t>projenin</a:t>
            </a:r>
            <a:r>
              <a:rPr lang="en-US" sz="1400" dirty="0"/>
              <a:t> </a:t>
            </a:r>
            <a:r>
              <a:rPr lang="en-US" sz="1400" dirty="0" err="1"/>
              <a:t>geçmişini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kodun</a:t>
            </a:r>
            <a:r>
              <a:rPr lang="en-US" sz="1400" dirty="0"/>
              <a:t> </a:t>
            </a:r>
            <a:r>
              <a:rPr lang="en-US" sz="1400" dirty="0" err="1"/>
              <a:t>durumunu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düzenli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tutmayı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Bu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terimde</a:t>
            </a:r>
            <a:r>
              <a:rPr lang="en-US" sz="1400" dirty="0"/>
              <a:t> </a:t>
            </a:r>
            <a:r>
              <a:rPr lang="en-US" sz="1400" dirty="0" err="1"/>
              <a:t>dosyalardaki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takip</a:t>
            </a:r>
            <a:r>
              <a:rPr lang="en-US" sz="1400" dirty="0"/>
              <a:t> </a:t>
            </a:r>
            <a:r>
              <a:rPr lang="en-US" sz="1400" dirty="0" err="1"/>
              <a:t>ederken</a:t>
            </a:r>
            <a:r>
              <a:rPr lang="en-US" sz="1400" dirty="0"/>
              <a:t> </a:t>
            </a:r>
            <a:r>
              <a:rPr lang="en-US" sz="1400" dirty="0" err="1"/>
              <a:t>nasıl</a:t>
            </a:r>
            <a:r>
              <a:rPr lang="en-US" sz="1400" dirty="0"/>
              <a:t> </a:t>
            </a:r>
            <a:r>
              <a:rPr lang="en-US" sz="1400" dirty="0" err="1"/>
              <a:t>yönetildiğini</a:t>
            </a:r>
            <a:r>
              <a:rPr lang="en-US" sz="1400" dirty="0"/>
              <a:t> </a:t>
            </a:r>
            <a:r>
              <a:rPr lang="en-US" sz="1400" dirty="0" err="1"/>
              <a:t>ortaya</a:t>
            </a:r>
            <a:r>
              <a:rPr lang="en-US" sz="1400" dirty="0"/>
              <a:t> </a:t>
            </a:r>
            <a:r>
              <a:rPr lang="en-US" sz="1400" dirty="0" err="1"/>
              <a:t>koymak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kullanılır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"</a:t>
            </a:r>
            <a:r>
              <a:rPr lang="en-US" sz="1400" dirty="0" err="1"/>
              <a:t>Unstaged</a:t>
            </a:r>
            <a:r>
              <a:rPr lang="en-US" sz="1400" dirty="0"/>
              <a:t> area" (</a:t>
            </a:r>
            <a:r>
              <a:rPr lang="en-US" sz="1400" dirty="0" err="1"/>
              <a:t>veya</a:t>
            </a:r>
            <a:r>
              <a:rPr lang="en-US" sz="1400" dirty="0"/>
              <a:t> "working directory"), </a:t>
            </a:r>
            <a:r>
              <a:rPr lang="en-US" sz="1400" dirty="0" err="1"/>
              <a:t>projenin</a:t>
            </a:r>
            <a:r>
              <a:rPr lang="en-US" sz="1400" dirty="0"/>
              <a:t> </a:t>
            </a:r>
            <a:r>
              <a:rPr lang="en-US" sz="1400" dirty="0" err="1"/>
              <a:t>gerçek</a:t>
            </a:r>
            <a:r>
              <a:rPr lang="en-US" sz="1400" dirty="0"/>
              <a:t> 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 </a:t>
            </a:r>
            <a:r>
              <a:rPr lang="en-US" sz="1400" dirty="0" err="1"/>
              <a:t>bulunan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 </a:t>
            </a:r>
            <a:r>
              <a:rPr lang="en-US" sz="1400" dirty="0" err="1"/>
              <a:t>çalışılan</a:t>
            </a:r>
            <a:r>
              <a:rPr lang="en-US" sz="1400" dirty="0"/>
              <a:t> </a:t>
            </a:r>
            <a:r>
              <a:rPr lang="en-US" sz="1400" dirty="0" err="1"/>
              <a:t>dosyaların</a:t>
            </a:r>
            <a:r>
              <a:rPr lang="en-US" sz="1400" dirty="0"/>
              <a:t> </a:t>
            </a:r>
            <a:r>
              <a:rPr lang="en-US" sz="1400" dirty="0" err="1"/>
              <a:t>bulunduğu</a:t>
            </a:r>
            <a:r>
              <a:rPr lang="en-US" sz="1400" dirty="0"/>
              <a:t> </a:t>
            </a:r>
            <a:r>
              <a:rPr lang="en-US" sz="1400" dirty="0" err="1"/>
              <a:t>alandır</a:t>
            </a:r>
            <a:r>
              <a:rPr lang="en-US" sz="1400" dirty="0"/>
              <a:t>. </a:t>
            </a:r>
            <a:r>
              <a:rPr lang="en-US" sz="1400" dirty="0" err="1"/>
              <a:t>Yani</a:t>
            </a:r>
            <a:r>
              <a:rPr lang="en-US" sz="1400" dirty="0"/>
              <a:t> </a:t>
            </a:r>
            <a:r>
              <a:rPr lang="en-US" sz="1400" dirty="0" err="1"/>
              <a:t>henüz</a:t>
            </a:r>
            <a:r>
              <a:rPr lang="en-US" sz="1400" dirty="0"/>
              <a:t> git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edilmeyen</a:t>
            </a:r>
            <a:r>
              <a:rPr lang="en-US" sz="1400" dirty="0"/>
              <a:t> </a:t>
            </a:r>
            <a:r>
              <a:rPr lang="en-US" sz="1400" dirty="0" err="1"/>
              <a:t>dosyalardır</a:t>
            </a:r>
            <a:r>
              <a:rPr lang="en-US" sz="1400" dirty="0"/>
              <a:t>. En </a:t>
            </a:r>
            <a:r>
              <a:rPr lang="en-US" sz="1400" dirty="0" err="1"/>
              <a:t>basit</a:t>
            </a:r>
            <a:r>
              <a:rPr lang="en-US" sz="1400" dirty="0"/>
              <a:t> </a:t>
            </a:r>
            <a:r>
              <a:rPr lang="en-US" sz="1400" dirty="0" err="1"/>
              <a:t>haliyle</a:t>
            </a:r>
            <a:r>
              <a:rPr lang="en-US" sz="1400" dirty="0"/>
              <a:t> </a:t>
            </a:r>
            <a:r>
              <a:rPr lang="en-US" sz="1400" dirty="0" err="1"/>
              <a:t>localde</a:t>
            </a:r>
            <a:r>
              <a:rPr lang="en-US" sz="1400" dirty="0"/>
              <a:t> </a:t>
            </a:r>
            <a:r>
              <a:rPr lang="en-US" sz="1400" dirty="0" err="1"/>
              <a:t>çalıştığınız</a:t>
            </a:r>
            <a:r>
              <a:rPr lang="en-US" sz="1400" dirty="0"/>
              <a:t> </a:t>
            </a:r>
            <a:r>
              <a:rPr lang="en-US" sz="1400" dirty="0" err="1"/>
              <a:t>dosyalardır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Staged Area (</a:t>
            </a:r>
            <a:r>
              <a:rPr lang="en-US" sz="1400" dirty="0" err="1"/>
              <a:t>Bekleyen</a:t>
            </a:r>
            <a:r>
              <a:rPr lang="en-US" sz="1400" dirty="0"/>
              <a:t> Alan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İndeks</a:t>
            </a:r>
            <a:r>
              <a:rPr lang="en-US" sz="1400" dirty="0"/>
              <a:t> </a:t>
            </a:r>
            <a:r>
              <a:rPr lang="en-US" sz="1400" dirty="0" err="1"/>
              <a:t>Alanı</a:t>
            </a:r>
            <a:r>
              <a:rPr lang="en-US" sz="1400" dirty="0"/>
              <a:t>), git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edilen</a:t>
            </a:r>
            <a:r>
              <a:rPr lang="en-US" sz="1400" dirty="0"/>
              <a:t> </a:t>
            </a:r>
            <a:r>
              <a:rPr lang="en-US" sz="1400" dirty="0" err="1"/>
              <a:t>dosyaların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değişikliklerin</a:t>
            </a:r>
            <a:r>
              <a:rPr lang="en-US" sz="1400" dirty="0"/>
              <a:t> </a:t>
            </a:r>
            <a:r>
              <a:rPr lang="en-US" sz="1400" dirty="0" err="1"/>
              <a:t>geçici</a:t>
            </a:r>
            <a:r>
              <a:rPr lang="en-US" sz="1400" dirty="0"/>
              <a:t> </a:t>
            </a:r>
            <a:r>
              <a:rPr lang="en-US" sz="1400" dirty="0" err="1"/>
              <a:t>saklama</a:t>
            </a:r>
            <a:r>
              <a:rPr lang="en-US" sz="1400" dirty="0"/>
              <a:t> </a:t>
            </a:r>
            <a:r>
              <a:rPr lang="en-US" sz="1400" dirty="0" err="1"/>
              <a:t>yeridir</a:t>
            </a:r>
            <a:r>
              <a:rPr lang="en-US" sz="1400" dirty="0"/>
              <a:t>. Staged </a:t>
            </a:r>
            <a:r>
              <a:rPr lang="en-US" sz="1400" dirty="0" err="1"/>
              <a:t>area'ye</a:t>
            </a:r>
            <a:r>
              <a:rPr lang="en-US" sz="1400" dirty="0"/>
              <a:t> </a:t>
            </a:r>
            <a:r>
              <a:rPr lang="en-US" sz="1400" dirty="0" err="1"/>
              <a:t>eklenen</a:t>
            </a:r>
            <a:r>
              <a:rPr lang="en-US" sz="1400" dirty="0"/>
              <a:t> </a:t>
            </a:r>
            <a:r>
              <a:rPr lang="en-US" sz="1400" dirty="0" err="1"/>
              <a:t>dosyalar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sonraki</a:t>
            </a:r>
            <a:r>
              <a:rPr lang="en-US" sz="1400" dirty="0"/>
              <a:t> commit </a:t>
            </a:r>
            <a:r>
              <a:rPr lang="en-US" sz="1400" dirty="0" err="1"/>
              <a:t>işlemi</a:t>
            </a:r>
            <a:r>
              <a:rPr lang="en-US" sz="1400" dirty="0"/>
              <a:t> </a:t>
            </a:r>
            <a:r>
              <a:rPr lang="en-US" sz="1400" dirty="0" err="1"/>
              <a:t>sırasında</a:t>
            </a:r>
            <a:r>
              <a:rPr lang="en-US" sz="1400" dirty="0"/>
              <a:t> </a:t>
            </a:r>
            <a:r>
              <a:rPr lang="en-US" sz="1400" dirty="0" err="1"/>
              <a:t>dahil</a:t>
            </a:r>
            <a:r>
              <a:rPr lang="en-US" sz="1400" dirty="0"/>
              <a:t> </a:t>
            </a:r>
            <a:r>
              <a:rPr lang="en-US" sz="1400" dirty="0" err="1"/>
              <a:t>edileceklerdir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9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800" dirty="0"/>
              <a:t>Bu dizindeki dosyaları oluşturduğumuz </a:t>
            </a:r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gönderelim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$ git add . </a:t>
            </a:r>
          </a:p>
          <a:p>
            <a:pPr marL="0" indent="0">
              <a:buNone/>
            </a:pPr>
            <a:r>
              <a:rPr lang="en-US" sz="1400" dirty="0"/>
              <a:t>$ git commit -m "first commit"</a:t>
            </a:r>
          </a:p>
          <a:p>
            <a:pPr marL="0" indent="0">
              <a:buNone/>
            </a:pPr>
            <a:r>
              <a:rPr lang="en-US" sz="1400" dirty="0"/>
              <a:t>$ git branch -M "main"</a:t>
            </a:r>
          </a:p>
          <a:p>
            <a:pPr marL="0" indent="0">
              <a:buNone/>
            </a:pPr>
            <a:r>
              <a:rPr lang="en-US" sz="1400" dirty="0"/>
              <a:t>$ git remote add origin https:…</a:t>
            </a:r>
          </a:p>
          <a:p>
            <a:pPr marL="0" indent="0">
              <a:buNone/>
            </a:pPr>
            <a:r>
              <a:rPr lang="en-US" sz="1400" dirty="0"/>
              <a:t>$ git push -u origin master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273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800" dirty="0"/>
              <a:t>Bu dizindeki dosyaları oluşturduğumuz </a:t>
            </a:r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gönderelim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705504"/>
            <a:ext cx="3438906" cy="41524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1400" dirty="0" err="1"/>
              <a:t>Push</a:t>
            </a:r>
            <a:r>
              <a:rPr lang="tr-TR" sz="1400" dirty="0"/>
              <a:t> işlemi gerçekleştiğini teyit edelim.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7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40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12571"/>
            <a:ext cx="3438144" cy="1987729"/>
          </a:xfrm>
        </p:spPr>
        <p:txBody>
          <a:bodyPr anchor="ctr">
            <a:normAutofit/>
          </a:bodyPr>
          <a:lstStyle/>
          <a:p>
            <a:r>
              <a:rPr lang="tr-TR" sz="2800" dirty="0"/>
              <a:t>Oluşturduğumuz </a:t>
            </a:r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</a:t>
            </a:r>
            <a:r>
              <a:rPr lang="tr-TR" sz="2800" dirty="0" err="1"/>
              <a:t>local</a:t>
            </a:r>
            <a:r>
              <a:rPr lang="tr-TR" sz="2800" dirty="0"/>
              <a:t> </a:t>
            </a:r>
            <a:r>
              <a:rPr lang="tr-TR" sz="2800" dirty="0" err="1"/>
              <a:t>bilgisarımızda</a:t>
            </a:r>
            <a:r>
              <a:rPr lang="tr-TR" sz="2800" dirty="0"/>
              <a:t> bir yere </a:t>
            </a:r>
            <a:r>
              <a:rPr lang="tr-TR" sz="2800" dirty="0" err="1"/>
              <a:t>clone</a:t>
            </a:r>
            <a:r>
              <a:rPr lang="tr-TR" sz="2800" dirty="0"/>
              <a:t> yapalım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$ </a:t>
            </a:r>
            <a:r>
              <a:rPr lang="en-US" sz="1400" dirty="0" err="1"/>
              <a:t>pwd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$ git clone </a:t>
            </a:r>
            <a:r>
              <a:rPr lang="en-US" sz="1400" dirty="0" err="1"/>
              <a:t>githubURL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25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412571"/>
            <a:ext cx="3438144" cy="1987729"/>
          </a:xfrm>
        </p:spPr>
        <p:txBody>
          <a:bodyPr anchor="ctr">
            <a:normAutofit/>
          </a:bodyPr>
          <a:lstStyle/>
          <a:p>
            <a:r>
              <a:rPr lang="tr-TR" sz="2800" dirty="0"/>
              <a:t>Oluşturduğumuz </a:t>
            </a:r>
            <a:r>
              <a:rPr lang="tr-TR" sz="2800" dirty="0" err="1"/>
              <a:t>github</a:t>
            </a:r>
            <a:r>
              <a:rPr lang="tr-TR" sz="2800" dirty="0"/>
              <a:t> </a:t>
            </a:r>
            <a:r>
              <a:rPr lang="tr-TR" sz="2800" dirty="0" err="1"/>
              <a:t>repository</a:t>
            </a:r>
            <a:r>
              <a:rPr lang="tr-TR" sz="2800" dirty="0"/>
              <a:t> </a:t>
            </a:r>
            <a:r>
              <a:rPr lang="tr-TR" sz="2800" dirty="0" err="1"/>
              <a:t>local</a:t>
            </a:r>
            <a:r>
              <a:rPr lang="tr-TR" sz="2800" dirty="0"/>
              <a:t> </a:t>
            </a:r>
            <a:r>
              <a:rPr lang="tr-TR" sz="2800" dirty="0" err="1"/>
              <a:t>bilgisarımızda</a:t>
            </a:r>
            <a:r>
              <a:rPr lang="tr-TR" sz="2800" dirty="0"/>
              <a:t> bir yere </a:t>
            </a:r>
            <a:r>
              <a:rPr lang="tr-TR" sz="2800" dirty="0" err="1"/>
              <a:t>clone</a:t>
            </a:r>
            <a:r>
              <a:rPr lang="tr-TR" sz="2800" dirty="0"/>
              <a:t> yapalım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 sz="1400" dirty="0" err="1"/>
              <a:t>Clone</a:t>
            </a:r>
            <a:r>
              <a:rPr lang="tr-TR" sz="1400" dirty="0"/>
              <a:t> işlemi gerçekleştiğini teyit edelim.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7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588739"/>
            <a:ext cx="3438144" cy="1811561"/>
          </a:xfrm>
        </p:spPr>
        <p:txBody>
          <a:bodyPr anchor="ctr">
            <a:normAutofit/>
          </a:bodyPr>
          <a:lstStyle/>
          <a:p>
            <a:r>
              <a:rPr lang="tr-TR" sz="2800" dirty="0"/>
              <a:t>En son </a:t>
            </a:r>
            <a:r>
              <a:rPr lang="tr-TR" sz="2800" dirty="0" err="1"/>
              <a:t>commitimizin</a:t>
            </a:r>
            <a:r>
              <a:rPr lang="tr-TR" sz="2800" dirty="0"/>
              <a:t> </a:t>
            </a:r>
            <a:r>
              <a:rPr lang="tr-TR" sz="2800" dirty="0" err="1"/>
              <a:t>commit</a:t>
            </a:r>
            <a:r>
              <a:rPr lang="tr-TR" sz="2800" dirty="0"/>
              <a:t> içeriğini değiştirilelim (</a:t>
            </a:r>
            <a:r>
              <a:rPr lang="tr-TR" sz="2800" dirty="0" err="1"/>
              <a:t>tips</a:t>
            </a:r>
            <a:r>
              <a:rPr lang="tr-TR" sz="2800" dirty="0"/>
              <a:t>: --</a:t>
            </a:r>
            <a:r>
              <a:rPr lang="tr-TR" sz="2800" dirty="0" err="1"/>
              <a:t>amend</a:t>
            </a:r>
            <a:r>
              <a:rPr lang="tr-TR" sz="2800" dirty="0"/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Diyelim</a:t>
            </a:r>
            <a:r>
              <a:rPr lang="en-US" sz="1400" dirty="0"/>
              <a:t> ki yeni commit </a:t>
            </a:r>
            <a:r>
              <a:rPr lang="en-US" sz="1400" dirty="0" err="1"/>
              <a:t>yaptınız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commit log </a:t>
            </a:r>
            <a:r>
              <a:rPr lang="en-US" sz="1400" dirty="0" err="1"/>
              <a:t>mesajınızda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hata</a:t>
            </a:r>
            <a:r>
              <a:rPr lang="en-US" sz="1400" dirty="0"/>
              <a:t> </a:t>
            </a:r>
            <a:r>
              <a:rPr lang="en-US" sz="1400" dirty="0" err="1"/>
              <a:t>yaptınız</a:t>
            </a:r>
            <a:r>
              <a:rPr lang="en-US" sz="1400" dirty="0"/>
              <a:t>. </a:t>
            </a:r>
            <a:r>
              <a:rPr lang="en-US" sz="1400" dirty="0" err="1"/>
              <a:t>Hazırda</a:t>
            </a:r>
            <a:r>
              <a:rPr lang="en-US" sz="1400" dirty="0"/>
              <a:t> </a:t>
            </a:r>
            <a:r>
              <a:rPr lang="en-US" sz="1400" dirty="0" err="1"/>
              <a:t>hiçbir</a:t>
            </a:r>
            <a:r>
              <a:rPr lang="en-US" sz="1400" dirty="0"/>
              <a:t> </a:t>
            </a:r>
            <a:r>
              <a:rPr lang="en-US" sz="1400" dirty="0" err="1"/>
              <a:t>şey</a:t>
            </a:r>
            <a:r>
              <a:rPr lang="en-US" sz="1400" dirty="0"/>
              <a:t> </a:t>
            </a:r>
            <a:r>
              <a:rPr lang="en-US" sz="1400" dirty="0" err="1"/>
              <a:t>yokken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komutu</a:t>
            </a:r>
            <a:r>
              <a:rPr lang="en-US" sz="1400" dirty="0"/>
              <a:t> </a:t>
            </a:r>
            <a:r>
              <a:rPr lang="en-US" sz="1400" dirty="0" err="1"/>
              <a:t>çalıştırmak</a:t>
            </a:r>
            <a:r>
              <a:rPr lang="en-US" sz="1400" dirty="0"/>
              <a:t>, </a:t>
            </a:r>
            <a:r>
              <a:rPr lang="en-US" sz="1400" dirty="0" err="1"/>
              <a:t>snaphot'ını</a:t>
            </a:r>
            <a:r>
              <a:rPr lang="en-US" sz="1400" dirty="0"/>
              <a:t> (</a:t>
            </a:r>
            <a:r>
              <a:rPr lang="en-US" sz="1400" dirty="0" err="1"/>
              <a:t>anlık</a:t>
            </a:r>
            <a:r>
              <a:rPr lang="en-US" sz="1400" dirty="0"/>
              <a:t> </a:t>
            </a:r>
            <a:r>
              <a:rPr lang="en-US" sz="1400" dirty="0" err="1"/>
              <a:t>görüntüsünü</a:t>
            </a:r>
            <a:r>
              <a:rPr lang="en-US" sz="1400" dirty="0"/>
              <a:t>) </a:t>
            </a:r>
            <a:r>
              <a:rPr lang="en-US" sz="1400" dirty="0" err="1"/>
              <a:t>değiştirmeden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commit'in</a:t>
            </a:r>
            <a:r>
              <a:rPr lang="en-US" sz="1400" dirty="0"/>
              <a:t> </a:t>
            </a:r>
            <a:r>
              <a:rPr lang="en-US" sz="1400" dirty="0" err="1"/>
              <a:t>mesajını</a:t>
            </a:r>
            <a:r>
              <a:rPr lang="en-US" sz="1400" dirty="0"/>
              <a:t> </a:t>
            </a:r>
            <a:r>
              <a:rPr lang="en-US" sz="1400" dirty="0" err="1"/>
              <a:t>düzenlemenizi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Günlük</a:t>
            </a:r>
            <a:r>
              <a:rPr lang="en-US" sz="1400" dirty="0"/>
              <a:t> </a:t>
            </a:r>
            <a:r>
              <a:rPr lang="en-US" sz="1400" dirty="0" err="1"/>
              <a:t>geliştirmeleriniz</a:t>
            </a:r>
            <a:r>
              <a:rPr lang="en-US" sz="1400" dirty="0"/>
              <a:t> </a:t>
            </a:r>
            <a:r>
              <a:rPr lang="en-US" sz="1400" dirty="0" err="1"/>
              <a:t>sırasında</a:t>
            </a:r>
            <a:r>
              <a:rPr lang="en-US" sz="1400" dirty="0"/>
              <a:t> her zaman </a:t>
            </a:r>
            <a:r>
              <a:rPr lang="en-US" sz="1400" dirty="0" err="1"/>
              <a:t>erken</a:t>
            </a:r>
            <a:r>
              <a:rPr lang="en-US" sz="1400" dirty="0"/>
              <a:t> </a:t>
            </a:r>
            <a:r>
              <a:rPr lang="en-US" sz="1400" dirty="0" err="1"/>
              <a:t>commit'ler</a:t>
            </a:r>
            <a:r>
              <a:rPr lang="en-US" sz="1400" dirty="0"/>
              <a:t> </a:t>
            </a:r>
            <a:r>
              <a:rPr lang="en-US" sz="1400" dirty="0" err="1"/>
              <a:t>gerçekleşir</a:t>
            </a:r>
            <a:r>
              <a:rPr lang="en-US" sz="1400" dirty="0"/>
              <a:t>. Bir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aşamalandırmayı</a:t>
            </a:r>
            <a:r>
              <a:rPr lang="en-US" sz="1400" dirty="0"/>
              <a:t> </a:t>
            </a:r>
            <a:r>
              <a:rPr lang="en-US" sz="1400" dirty="0" err="1"/>
              <a:t>unutmak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commit </a:t>
            </a:r>
            <a:r>
              <a:rPr lang="en-US" sz="1400" dirty="0" err="1"/>
              <a:t>mesajınızı</a:t>
            </a:r>
            <a:r>
              <a:rPr lang="en-US" sz="1400" dirty="0"/>
              <a:t> </a:t>
            </a:r>
            <a:r>
              <a:rPr lang="en-US" sz="1400" dirty="0" err="1"/>
              <a:t>yanlış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biçimlendirmek</a:t>
            </a:r>
            <a:r>
              <a:rPr lang="en-US" sz="1400" dirty="0"/>
              <a:t> her zaman </a:t>
            </a:r>
            <a:r>
              <a:rPr lang="en-US" sz="1400" dirty="0" err="1"/>
              <a:t>yapılabilir</a:t>
            </a:r>
            <a:r>
              <a:rPr lang="en-US" sz="1400" dirty="0"/>
              <a:t> </a:t>
            </a:r>
            <a:r>
              <a:rPr lang="en-US" sz="1400" dirty="0" err="1"/>
              <a:t>hatalardır</a:t>
            </a:r>
            <a:r>
              <a:rPr lang="en-US" sz="1400" dirty="0"/>
              <a:t>. Bu </a:t>
            </a:r>
            <a:r>
              <a:rPr lang="en-US" sz="1400" dirty="0" err="1"/>
              <a:t>küçük</a:t>
            </a:r>
            <a:r>
              <a:rPr lang="en-US" sz="1400" dirty="0"/>
              <a:t> </a:t>
            </a:r>
            <a:r>
              <a:rPr lang="en-US" sz="1400" dirty="0" err="1"/>
              <a:t>hataları</a:t>
            </a:r>
            <a:r>
              <a:rPr lang="en-US" sz="1400" dirty="0"/>
              <a:t> </a:t>
            </a:r>
            <a:r>
              <a:rPr lang="en-US" sz="1400" dirty="0" err="1"/>
              <a:t>düzeltmek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--amend </a:t>
            </a:r>
            <a:r>
              <a:rPr lang="en-US" sz="1400" dirty="0" err="1"/>
              <a:t>flag'ı</a:t>
            </a:r>
            <a:r>
              <a:rPr lang="en-US" sz="1400" dirty="0"/>
              <a:t> </a:t>
            </a:r>
            <a:r>
              <a:rPr lang="en-US" sz="1400" dirty="0" err="1"/>
              <a:t>kullanışlı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yoldur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En son hangi commit message </a:t>
            </a:r>
            <a:r>
              <a:rPr lang="en-US" sz="1400" dirty="0" err="1"/>
              <a:t>attığımızı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Visual Studio </a:t>
            </a:r>
            <a:r>
              <a:rPr lang="en-US" sz="1400" dirty="0" err="1"/>
              <a:t>Code'un</a:t>
            </a:r>
            <a:r>
              <a:rPr lang="en-US" sz="1400" dirty="0"/>
              <a:t> </a:t>
            </a:r>
            <a:r>
              <a:rPr lang="en-US" sz="1400" dirty="0" err="1"/>
              <a:t>terminali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kodu</a:t>
            </a:r>
            <a:r>
              <a:rPr lang="en-US" sz="1400" dirty="0"/>
              <a:t> </a:t>
            </a:r>
            <a:r>
              <a:rPr lang="en-US" sz="1400" dirty="0" err="1"/>
              <a:t>çalıştırıyorum</a:t>
            </a:r>
            <a:r>
              <a:rPr lang="en-US" sz="1400" dirty="0"/>
              <a:t>.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düzgün</a:t>
            </a:r>
            <a:r>
              <a:rPr lang="en-US" sz="1400" dirty="0"/>
              <a:t> </a:t>
            </a:r>
            <a:r>
              <a:rPr lang="en-US" sz="1400" dirty="0" err="1"/>
              <a:t>çalışıp</a:t>
            </a:r>
            <a:r>
              <a:rPr lang="en-US" sz="1400" dirty="0"/>
              <a:t> </a:t>
            </a:r>
            <a:r>
              <a:rPr lang="en-US" sz="1400" dirty="0" err="1"/>
              <a:t>çalışmadığını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68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588739"/>
            <a:ext cx="3438144" cy="1811561"/>
          </a:xfrm>
        </p:spPr>
        <p:txBody>
          <a:bodyPr anchor="ctr">
            <a:normAutofit/>
          </a:bodyPr>
          <a:lstStyle/>
          <a:p>
            <a:r>
              <a:rPr lang="tr-TR" sz="2800" dirty="0"/>
              <a:t>En son </a:t>
            </a:r>
            <a:r>
              <a:rPr lang="tr-TR" sz="2800" dirty="0" err="1"/>
              <a:t>commitimizin</a:t>
            </a:r>
            <a:r>
              <a:rPr lang="tr-TR" sz="2800" dirty="0"/>
              <a:t> </a:t>
            </a:r>
            <a:r>
              <a:rPr lang="tr-TR" sz="2800" dirty="0" err="1"/>
              <a:t>commit</a:t>
            </a:r>
            <a:r>
              <a:rPr lang="tr-TR" sz="2800" dirty="0"/>
              <a:t> içeriğini değiştirilelim (</a:t>
            </a:r>
            <a:r>
              <a:rPr lang="tr-TR" sz="2800" dirty="0" err="1"/>
              <a:t>tips</a:t>
            </a:r>
            <a:r>
              <a:rPr lang="tr-TR" sz="2800" dirty="0"/>
              <a:t>: --</a:t>
            </a:r>
            <a:r>
              <a:rPr lang="tr-TR" sz="2800" dirty="0" err="1"/>
              <a:t>amend</a:t>
            </a:r>
            <a:r>
              <a:rPr lang="tr-TR" sz="2800" dirty="0"/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Diyelim</a:t>
            </a:r>
            <a:r>
              <a:rPr lang="en-US" sz="1400" dirty="0"/>
              <a:t> ki yeni commit </a:t>
            </a:r>
            <a:r>
              <a:rPr lang="en-US" sz="1400" dirty="0" err="1"/>
              <a:t>yaptınız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commit log </a:t>
            </a:r>
            <a:r>
              <a:rPr lang="en-US" sz="1400" dirty="0" err="1"/>
              <a:t>mesajınızda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hata</a:t>
            </a:r>
            <a:r>
              <a:rPr lang="en-US" sz="1400" dirty="0"/>
              <a:t> </a:t>
            </a:r>
            <a:r>
              <a:rPr lang="en-US" sz="1400" dirty="0" err="1"/>
              <a:t>yaptınız</a:t>
            </a:r>
            <a:r>
              <a:rPr lang="en-US" sz="1400" dirty="0"/>
              <a:t>. </a:t>
            </a:r>
            <a:r>
              <a:rPr lang="en-US" sz="1400" dirty="0" err="1"/>
              <a:t>Hazırda</a:t>
            </a:r>
            <a:r>
              <a:rPr lang="en-US" sz="1400" dirty="0"/>
              <a:t> </a:t>
            </a:r>
            <a:r>
              <a:rPr lang="en-US" sz="1400" dirty="0" err="1"/>
              <a:t>hiçbir</a:t>
            </a:r>
            <a:r>
              <a:rPr lang="en-US" sz="1400" dirty="0"/>
              <a:t> </a:t>
            </a:r>
            <a:r>
              <a:rPr lang="en-US" sz="1400" dirty="0" err="1"/>
              <a:t>şey</a:t>
            </a:r>
            <a:r>
              <a:rPr lang="en-US" sz="1400" dirty="0"/>
              <a:t> </a:t>
            </a:r>
            <a:r>
              <a:rPr lang="en-US" sz="1400" dirty="0" err="1"/>
              <a:t>yokken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komutu</a:t>
            </a:r>
            <a:r>
              <a:rPr lang="en-US" sz="1400" dirty="0"/>
              <a:t> </a:t>
            </a:r>
            <a:r>
              <a:rPr lang="en-US" sz="1400" dirty="0" err="1"/>
              <a:t>çalıştırmak</a:t>
            </a:r>
            <a:r>
              <a:rPr lang="en-US" sz="1400" dirty="0"/>
              <a:t>, </a:t>
            </a:r>
            <a:r>
              <a:rPr lang="en-US" sz="1400" dirty="0" err="1"/>
              <a:t>snaphot'ını</a:t>
            </a:r>
            <a:r>
              <a:rPr lang="en-US" sz="1400" dirty="0"/>
              <a:t> (</a:t>
            </a:r>
            <a:r>
              <a:rPr lang="en-US" sz="1400" dirty="0" err="1"/>
              <a:t>anlık</a:t>
            </a:r>
            <a:r>
              <a:rPr lang="en-US" sz="1400" dirty="0"/>
              <a:t> </a:t>
            </a:r>
            <a:r>
              <a:rPr lang="en-US" sz="1400" dirty="0" err="1"/>
              <a:t>görüntüsünü</a:t>
            </a:r>
            <a:r>
              <a:rPr lang="en-US" sz="1400" dirty="0"/>
              <a:t>) </a:t>
            </a:r>
            <a:r>
              <a:rPr lang="en-US" sz="1400" dirty="0" err="1"/>
              <a:t>değiştirmeden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commit'in</a:t>
            </a:r>
            <a:r>
              <a:rPr lang="en-US" sz="1400" dirty="0"/>
              <a:t> </a:t>
            </a:r>
            <a:r>
              <a:rPr lang="en-US" sz="1400" dirty="0" err="1"/>
              <a:t>mesajını</a:t>
            </a:r>
            <a:r>
              <a:rPr lang="en-US" sz="1400" dirty="0"/>
              <a:t> </a:t>
            </a:r>
            <a:r>
              <a:rPr lang="en-US" sz="1400" dirty="0" err="1"/>
              <a:t>düzenlemenizi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Günlük</a:t>
            </a:r>
            <a:r>
              <a:rPr lang="en-US" sz="1400" dirty="0"/>
              <a:t> </a:t>
            </a:r>
            <a:r>
              <a:rPr lang="en-US" sz="1400" dirty="0" err="1"/>
              <a:t>geliştirmeleriniz</a:t>
            </a:r>
            <a:r>
              <a:rPr lang="en-US" sz="1400" dirty="0"/>
              <a:t> </a:t>
            </a:r>
            <a:r>
              <a:rPr lang="en-US" sz="1400" dirty="0" err="1"/>
              <a:t>sırasında</a:t>
            </a:r>
            <a:r>
              <a:rPr lang="en-US" sz="1400" dirty="0"/>
              <a:t> her zaman </a:t>
            </a:r>
            <a:r>
              <a:rPr lang="en-US" sz="1400" dirty="0" err="1"/>
              <a:t>erken</a:t>
            </a:r>
            <a:r>
              <a:rPr lang="en-US" sz="1400" dirty="0"/>
              <a:t> </a:t>
            </a:r>
            <a:r>
              <a:rPr lang="en-US" sz="1400" dirty="0" err="1"/>
              <a:t>commit'ler</a:t>
            </a:r>
            <a:r>
              <a:rPr lang="en-US" sz="1400" dirty="0"/>
              <a:t> </a:t>
            </a:r>
            <a:r>
              <a:rPr lang="en-US" sz="1400" dirty="0" err="1"/>
              <a:t>gerçekleşir</a:t>
            </a:r>
            <a:r>
              <a:rPr lang="en-US" sz="1400" dirty="0"/>
              <a:t>. Bir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aşamalandırmayı</a:t>
            </a:r>
            <a:r>
              <a:rPr lang="en-US" sz="1400" dirty="0"/>
              <a:t> </a:t>
            </a:r>
            <a:r>
              <a:rPr lang="en-US" sz="1400" dirty="0" err="1"/>
              <a:t>unutmak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commit </a:t>
            </a:r>
            <a:r>
              <a:rPr lang="en-US" sz="1400" dirty="0" err="1"/>
              <a:t>mesajınızı</a:t>
            </a:r>
            <a:r>
              <a:rPr lang="en-US" sz="1400" dirty="0"/>
              <a:t> </a:t>
            </a:r>
            <a:r>
              <a:rPr lang="en-US" sz="1400" dirty="0" err="1"/>
              <a:t>yanlış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biçimlendirmek</a:t>
            </a:r>
            <a:r>
              <a:rPr lang="en-US" sz="1400" dirty="0"/>
              <a:t> her zaman </a:t>
            </a:r>
            <a:r>
              <a:rPr lang="en-US" sz="1400" dirty="0" err="1"/>
              <a:t>yapılabilir</a:t>
            </a:r>
            <a:r>
              <a:rPr lang="en-US" sz="1400" dirty="0"/>
              <a:t> </a:t>
            </a:r>
            <a:r>
              <a:rPr lang="en-US" sz="1400" dirty="0" err="1"/>
              <a:t>hatalardır</a:t>
            </a:r>
            <a:r>
              <a:rPr lang="en-US" sz="1400" dirty="0"/>
              <a:t>. Bu </a:t>
            </a:r>
            <a:r>
              <a:rPr lang="en-US" sz="1400" dirty="0" err="1"/>
              <a:t>küçük</a:t>
            </a:r>
            <a:r>
              <a:rPr lang="en-US" sz="1400" dirty="0"/>
              <a:t> </a:t>
            </a:r>
            <a:r>
              <a:rPr lang="en-US" sz="1400" dirty="0" err="1"/>
              <a:t>hataları</a:t>
            </a:r>
            <a:r>
              <a:rPr lang="en-US" sz="1400" dirty="0"/>
              <a:t> </a:t>
            </a:r>
            <a:r>
              <a:rPr lang="en-US" sz="1400" dirty="0" err="1"/>
              <a:t>düzeltmek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--amend </a:t>
            </a:r>
            <a:r>
              <a:rPr lang="en-US" sz="1400" dirty="0" err="1"/>
              <a:t>flag'ı</a:t>
            </a:r>
            <a:r>
              <a:rPr lang="en-US" sz="1400" dirty="0"/>
              <a:t> </a:t>
            </a:r>
            <a:r>
              <a:rPr lang="en-US" sz="1400" dirty="0" err="1"/>
              <a:t>kullanışlı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yoldur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En son hangi commit message </a:t>
            </a:r>
            <a:r>
              <a:rPr lang="en-US" sz="1400" dirty="0" err="1"/>
              <a:t>attığımızı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Visual Studio </a:t>
            </a:r>
            <a:r>
              <a:rPr lang="en-US" sz="1400" dirty="0" err="1"/>
              <a:t>Code'un</a:t>
            </a:r>
            <a:r>
              <a:rPr lang="en-US" sz="1400" dirty="0"/>
              <a:t> </a:t>
            </a:r>
            <a:r>
              <a:rPr lang="en-US" sz="1400" dirty="0" err="1"/>
              <a:t>terminali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kodu</a:t>
            </a:r>
            <a:r>
              <a:rPr lang="en-US" sz="1400" dirty="0"/>
              <a:t> </a:t>
            </a:r>
            <a:r>
              <a:rPr lang="en-US" sz="1400" dirty="0" err="1"/>
              <a:t>çalıştırıyorum</a:t>
            </a:r>
            <a:r>
              <a:rPr lang="en-US" sz="1400" dirty="0"/>
              <a:t>.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düzgün</a:t>
            </a:r>
            <a:r>
              <a:rPr lang="en-US" sz="1400" dirty="0"/>
              <a:t> </a:t>
            </a:r>
            <a:r>
              <a:rPr lang="en-US" sz="1400" dirty="0" err="1"/>
              <a:t>çalışıp</a:t>
            </a:r>
            <a:r>
              <a:rPr lang="en-US" sz="1400" dirty="0"/>
              <a:t> </a:t>
            </a:r>
            <a:r>
              <a:rPr lang="en-US" sz="1400" dirty="0" err="1"/>
              <a:t>çalışmadığını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77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588739"/>
            <a:ext cx="3438144" cy="1811561"/>
          </a:xfrm>
        </p:spPr>
        <p:txBody>
          <a:bodyPr anchor="ctr">
            <a:normAutofit/>
          </a:bodyPr>
          <a:lstStyle/>
          <a:p>
            <a:r>
              <a:rPr lang="tr-TR" sz="2800" dirty="0"/>
              <a:t>En son </a:t>
            </a:r>
            <a:r>
              <a:rPr lang="tr-TR" sz="2800" dirty="0" err="1"/>
              <a:t>commitimizin</a:t>
            </a:r>
            <a:r>
              <a:rPr lang="tr-TR" sz="2800" dirty="0"/>
              <a:t> </a:t>
            </a:r>
            <a:r>
              <a:rPr lang="tr-TR" sz="2800" dirty="0" err="1"/>
              <a:t>commit</a:t>
            </a:r>
            <a:r>
              <a:rPr lang="tr-TR" sz="2800" dirty="0"/>
              <a:t> içeriğini değiştirilelim (</a:t>
            </a:r>
            <a:r>
              <a:rPr lang="tr-TR" sz="2800" dirty="0" err="1"/>
              <a:t>tips</a:t>
            </a:r>
            <a:r>
              <a:rPr lang="tr-TR" sz="2800" dirty="0"/>
              <a:t>: --</a:t>
            </a:r>
            <a:r>
              <a:rPr lang="tr-TR" sz="2800" dirty="0" err="1"/>
              <a:t>amend</a:t>
            </a:r>
            <a:r>
              <a:rPr lang="tr-TR" sz="2800" dirty="0"/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Diyelim</a:t>
            </a:r>
            <a:r>
              <a:rPr lang="en-US" sz="1400" dirty="0"/>
              <a:t> ki yeni commit </a:t>
            </a:r>
            <a:r>
              <a:rPr lang="en-US" sz="1400" dirty="0" err="1"/>
              <a:t>yaptınız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commit log </a:t>
            </a:r>
            <a:r>
              <a:rPr lang="en-US" sz="1400" dirty="0" err="1"/>
              <a:t>mesajınızda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hata</a:t>
            </a:r>
            <a:r>
              <a:rPr lang="en-US" sz="1400" dirty="0"/>
              <a:t> </a:t>
            </a:r>
            <a:r>
              <a:rPr lang="en-US" sz="1400" dirty="0" err="1"/>
              <a:t>yaptınız</a:t>
            </a:r>
            <a:r>
              <a:rPr lang="en-US" sz="1400" dirty="0"/>
              <a:t>. </a:t>
            </a:r>
            <a:r>
              <a:rPr lang="en-US" sz="1400" dirty="0" err="1"/>
              <a:t>Hazırda</a:t>
            </a:r>
            <a:r>
              <a:rPr lang="en-US" sz="1400" dirty="0"/>
              <a:t> </a:t>
            </a:r>
            <a:r>
              <a:rPr lang="en-US" sz="1400" dirty="0" err="1"/>
              <a:t>hiçbir</a:t>
            </a:r>
            <a:r>
              <a:rPr lang="en-US" sz="1400" dirty="0"/>
              <a:t> </a:t>
            </a:r>
            <a:r>
              <a:rPr lang="en-US" sz="1400" dirty="0" err="1"/>
              <a:t>şey</a:t>
            </a:r>
            <a:r>
              <a:rPr lang="en-US" sz="1400" dirty="0"/>
              <a:t> </a:t>
            </a:r>
            <a:r>
              <a:rPr lang="en-US" sz="1400" dirty="0" err="1"/>
              <a:t>yokken</a:t>
            </a:r>
            <a:r>
              <a:rPr lang="en-US" sz="1400" dirty="0"/>
              <a:t>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komutu</a:t>
            </a:r>
            <a:r>
              <a:rPr lang="en-US" sz="1400" dirty="0"/>
              <a:t> </a:t>
            </a:r>
            <a:r>
              <a:rPr lang="en-US" sz="1400" dirty="0" err="1"/>
              <a:t>çalıştırmak</a:t>
            </a:r>
            <a:r>
              <a:rPr lang="en-US" sz="1400" dirty="0"/>
              <a:t>, </a:t>
            </a:r>
            <a:r>
              <a:rPr lang="en-US" sz="1400" dirty="0" err="1"/>
              <a:t>snaphot'ını</a:t>
            </a:r>
            <a:r>
              <a:rPr lang="en-US" sz="1400" dirty="0"/>
              <a:t> (</a:t>
            </a:r>
            <a:r>
              <a:rPr lang="en-US" sz="1400" dirty="0" err="1"/>
              <a:t>anlık</a:t>
            </a:r>
            <a:r>
              <a:rPr lang="en-US" sz="1400" dirty="0"/>
              <a:t> </a:t>
            </a:r>
            <a:r>
              <a:rPr lang="en-US" sz="1400" dirty="0" err="1"/>
              <a:t>görüntüsünü</a:t>
            </a:r>
            <a:r>
              <a:rPr lang="en-US" sz="1400" dirty="0"/>
              <a:t>) </a:t>
            </a:r>
            <a:r>
              <a:rPr lang="en-US" sz="1400" dirty="0" err="1"/>
              <a:t>değiştirmeden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commit'in</a:t>
            </a:r>
            <a:r>
              <a:rPr lang="en-US" sz="1400" dirty="0"/>
              <a:t> </a:t>
            </a:r>
            <a:r>
              <a:rPr lang="en-US" sz="1400" dirty="0" err="1"/>
              <a:t>mesajını</a:t>
            </a:r>
            <a:r>
              <a:rPr lang="en-US" sz="1400" dirty="0"/>
              <a:t> </a:t>
            </a:r>
            <a:r>
              <a:rPr lang="en-US" sz="1400" dirty="0" err="1"/>
              <a:t>düzenlemenizi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Günlük</a:t>
            </a:r>
            <a:r>
              <a:rPr lang="en-US" sz="1400" dirty="0"/>
              <a:t> </a:t>
            </a:r>
            <a:r>
              <a:rPr lang="en-US" sz="1400" dirty="0" err="1"/>
              <a:t>geliştirmeleriniz</a:t>
            </a:r>
            <a:r>
              <a:rPr lang="en-US" sz="1400" dirty="0"/>
              <a:t> </a:t>
            </a:r>
            <a:r>
              <a:rPr lang="en-US" sz="1400" dirty="0" err="1"/>
              <a:t>sırasında</a:t>
            </a:r>
            <a:r>
              <a:rPr lang="en-US" sz="1400" dirty="0"/>
              <a:t> her zaman </a:t>
            </a:r>
            <a:r>
              <a:rPr lang="en-US" sz="1400" dirty="0" err="1"/>
              <a:t>erken</a:t>
            </a:r>
            <a:r>
              <a:rPr lang="en-US" sz="1400" dirty="0"/>
              <a:t> </a:t>
            </a:r>
            <a:r>
              <a:rPr lang="en-US" sz="1400" dirty="0" err="1"/>
              <a:t>commit'ler</a:t>
            </a:r>
            <a:r>
              <a:rPr lang="en-US" sz="1400" dirty="0"/>
              <a:t> </a:t>
            </a:r>
            <a:r>
              <a:rPr lang="en-US" sz="1400" dirty="0" err="1"/>
              <a:t>gerçekleşir</a:t>
            </a:r>
            <a:r>
              <a:rPr lang="en-US" sz="1400" dirty="0"/>
              <a:t>. Bir </a:t>
            </a:r>
            <a:r>
              <a:rPr lang="en-US" sz="1400" dirty="0" err="1"/>
              <a:t>dosyayı</a:t>
            </a:r>
            <a:r>
              <a:rPr lang="en-US" sz="1400" dirty="0"/>
              <a:t> </a:t>
            </a:r>
            <a:r>
              <a:rPr lang="en-US" sz="1400" dirty="0" err="1"/>
              <a:t>aşamalandırmayı</a:t>
            </a:r>
            <a:r>
              <a:rPr lang="en-US" sz="1400" dirty="0"/>
              <a:t> </a:t>
            </a:r>
            <a:r>
              <a:rPr lang="en-US" sz="1400" dirty="0" err="1"/>
              <a:t>unutmak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commit </a:t>
            </a:r>
            <a:r>
              <a:rPr lang="en-US" sz="1400" dirty="0" err="1"/>
              <a:t>mesajınızı</a:t>
            </a:r>
            <a:r>
              <a:rPr lang="en-US" sz="1400" dirty="0"/>
              <a:t> </a:t>
            </a:r>
            <a:r>
              <a:rPr lang="en-US" sz="1400" dirty="0" err="1"/>
              <a:t>yanlış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biçimlendirmek</a:t>
            </a:r>
            <a:r>
              <a:rPr lang="en-US" sz="1400" dirty="0"/>
              <a:t> her zaman </a:t>
            </a:r>
            <a:r>
              <a:rPr lang="en-US" sz="1400" dirty="0" err="1"/>
              <a:t>yapılabilir</a:t>
            </a:r>
            <a:r>
              <a:rPr lang="en-US" sz="1400" dirty="0"/>
              <a:t> </a:t>
            </a:r>
            <a:r>
              <a:rPr lang="en-US" sz="1400" dirty="0" err="1"/>
              <a:t>hatalardır</a:t>
            </a:r>
            <a:r>
              <a:rPr lang="en-US" sz="1400" dirty="0"/>
              <a:t>. Bu </a:t>
            </a:r>
            <a:r>
              <a:rPr lang="en-US" sz="1400" dirty="0" err="1"/>
              <a:t>küçük</a:t>
            </a:r>
            <a:r>
              <a:rPr lang="en-US" sz="1400" dirty="0"/>
              <a:t> </a:t>
            </a:r>
            <a:r>
              <a:rPr lang="en-US" sz="1400" dirty="0" err="1"/>
              <a:t>hataları</a:t>
            </a:r>
            <a:r>
              <a:rPr lang="en-US" sz="1400" dirty="0"/>
              <a:t> </a:t>
            </a:r>
            <a:r>
              <a:rPr lang="en-US" sz="1400" dirty="0" err="1"/>
              <a:t>düzeltmek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--amend </a:t>
            </a:r>
            <a:r>
              <a:rPr lang="en-US" sz="1400" dirty="0" err="1"/>
              <a:t>flag'ı</a:t>
            </a:r>
            <a:r>
              <a:rPr lang="en-US" sz="1400" dirty="0"/>
              <a:t> </a:t>
            </a:r>
            <a:r>
              <a:rPr lang="en-US" sz="1400" dirty="0" err="1"/>
              <a:t>kullanışlı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yoldur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En son hangi commit message </a:t>
            </a:r>
            <a:r>
              <a:rPr lang="en-US" sz="1400" dirty="0" err="1"/>
              <a:t>attığımızı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Visual Studio </a:t>
            </a:r>
            <a:r>
              <a:rPr lang="en-US" sz="1400" dirty="0" err="1"/>
              <a:t>Code'un</a:t>
            </a:r>
            <a:r>
              <a:rPr lang="en-US" sz="1400" dirty="0"/>
              <a:t> </a:t>
            </a:r>
            <a:r>
              <a:rPr lang="en-US" sz="1400" dirty="0" err="1"/>
              <a:t>terminali</a:t>
            </a:r>
            <a:r>
              <a:rPr lang="en-US" sz="1400" dirty="0"/>
              <a:t> </a:t>
            </a:r>
            <a:r>
              <a:rPr lang="en-US" sz="1400" dirty="0" err="1"/>
              <a:t>üzerinden</a:t>
            </a:r>
            <a:r>
              <a:rPr lang="en-US" sz="1400" dirty="0"/>
              <a:t> </a:t>
            </a:r>
            <a:r>
              <a:rPr lang="en-US" sz="1400" dirty="0" err="1"/>
              <a:t>kodu</a:t>
            </a:r>
            <a:r>
              <a:rPr lang="en-US" sz="1400" dirty="0"/>
              <a:t> </a:t>
            </a:r>
            <a:r>
              <a:rPr lang="en-US" sz="1400" dirty="0" err="1"/>
              <a:t>çalıştırıyorum</a:t>
            </a:r>
            <a:r>
              <a:rPr lang="en-US" sz="1400" dirty="0"/>
              <a:t>.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düzgün</a:t>
            </a:r>
            <a:r>
              <a:rPr lang="en-US" sz="1400" dirty="0"/>
              <a:t> </a:t>
            </a:r>
            <a:r>
              <a:rPr lang="en-US" sz="1400" dirty="0" err="1"/>
              <a:t>çalışıp</a:t>
            </a:r>
            <a:r>
              <a:rPr lang="en-US" sz="1400" dirty="0"/>
              <a:t> </a:t>
            </a:r>
            <a:r>
              <a:rPr lang="en-US" sz="1400" dirty="0" err="1"/>
              <a:t>çalışmadığını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edelim</a:t>
            </a:r>
            <a:r>
              <a:rPr lang="en-US" sz="1400" dirty="0"/>
              <a:t>.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7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 err="1"/>
              <a:t>Kurulum</a:t>
            </a:r>
            <a:r>
              <a:rPr lang="en-US" sz="1700" dirty="0"/>
              <a:t> </a:t>
            </a:r>
            <a:r>
              <a:rPr lang="en-US" sz="1700" dirty="0" err="1"/>
              <a:t>tamamlanana</a:t>
            </a:r>
            <a:r>
              <a:rPr lang="en-US" sz="1700" dirty="0"/>
              <a:t> </a:t>
            </a:r>
            <a:r>
              <a:rPr lang="en-US" sz="1700" dirty="0" err="1"/>
              <a:t>kadar</a:t>
            </a:r>
            <a:r>
              <a:rPr lang="en-US" sz="1700" dirty="0"/>
              <a:t> </a:t>
            </a:r>
            <a:r>
              <a:rPr lang="en-US" sz="1700" dirty="0" err="1"/>
              <a:t>bekleyin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658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/>
              <a:t>G</a:t>
            </a:r>
            <a:r>
              <a:rPr lang="en-US" sz="2800" dirty="0"/>
              <a:t>it log </a:t>
            </a:r>
            <a:r>
              <a:rPr lang="en-US" sz="2800" dirty="0" err="1"/>
              <a:t>ve</a:t>
            </a:r>
            <a:r>
              <a:rPr lang="en-US" sz="2800" dirty="0"/>
              <a:t> git status ne </a:t>
            </a:r>
            <a:r>
              <a:rPr lang="en-US" sz="2800" dirty="0" err="1"/>
              <a:t>iş</a:t>
            </a:r>
            <a:r>
              <a:rPr lang="en-US" sz="2800" dirty="0"/>
              <a:t> </a:t>
            </a:r>
            <a:r>
              <a:rPr lang="en-US" sz="2800" dirty="0" err="1"/>
              <a:t>yapıyordu</a:t>
            </a:r>
            <a:r>
              <a:rPr lang="en-US" sz="2800" dirty="0"/>
              <a:t>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git log, git </a:t>
            </a:r>
            <a:r>
              <a:rPr lang="en-US" sz="1400" dirty="0" err="1"/>
              <a:t>deposundaki</a:t>
            </a:r>
            <a:r>
              <a:rPr lang="en-US" sz="1400" dirty="0"/>
              <a:t> commit </a:t>
            </a:r>
            <a:r>
              <a:rPr lang="en-US" sz="1400" dirty="0" err="1"/>
              <a:t>geçmişini</a:t>
            </a:r>
            <a:r>
              <a:rPr lang="en-US" sz="1400" dirty="0"/>
              <a:t> </a:t>
            </a:r>
            <a:r>
              <a:rPr lang="en-US" sz="1400" dirty="0" err="1"/>
              <a:t>görüntülemek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komuttur</a:t>
            </a:r>
            <a:r>
              <a:rPr lang="en-US" sz="1400" dirty="0"/>
              <a:t>. Bu </a:t>
            </a:r>
            <a:r>
              <a:rPr lang="en-US" sz="1400" dirty="0" err="1"/>
              <a:t>komut</a:t>
            </a:r>
            <a:r>
              <a:rPr lang="en-US" sz="1400" dirty="0"/>
              <a:t>, </a:t>
            </a:r>
            <a:r>
              <a:rPr lang="en-US" sz="1400" dirty="0" err="1"/>
              <a:t>geçmişte</a:t>
            </a:r>
            <a:r>
              <a:rPr lang="en-US" sz="1400" dirty="0"/>
              <a:t> </a:t>
            </a:r>
            <a:r>
              <a:rPr lang="en-US" sz="1400" dirty="0" err="1"/>
              <a:t>yapılan</a:t>
            </a:r>
            <a:r>
              <a:rPr lang="en-US" sz="1400" dirty="0"/>
              <a:t> </a:t>
            </a:r>
            <a:r>
              <a:rPr lang="en-US" sz="1400" dirty="0" err="1"/>
              <a:t>commit'leri</a:t>
            </a:r>
            <a:r>
              <a:rPr lang="en-US" sz="1400" dirty="0"/>
              <a:t>, her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commit'in</a:t>
            </a:r>
            <a:r>
              <a:rPr lang="en-US" sz="1400" dirty="0"/>
              <a:t> </a:t>
            </a:r>
            <a:r>
              <a:rPr lang="en-US" sz="1400" dirty="0" err="1"/>
              <a:t>kim</a:t>
            </a:r>
            <a:r>
              <a:rPr lang="en-US" sz="1400" dirty="0"/>
              <a:t>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yapıldığını</a:t>
            </a:r>
            <a:r>
              <a:rPr lang="en-US" sz="1400" dirty="0"/>
              <a:t>, ne zaman </a:t>
            </a:r>
            <a:r>
              <a:rPr lang="en-US" sz="1400" dirty="0" err="1"/>
              <a:t>yapıldığını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commit </a:t>
            </a:r>
            <a:r>
              <a:rPr lang="en-US" sz="1400" dirty="0" err="1"/>
              <a:t>mesajını</a:t>
            </a:r>
            <a:r>
              <a:rPr lang="en-US" sz="1400" dirty="0"/>
              <a:t> </a:t>
            </a:r>
            <a:r>
              <a:rPr lang="en-US" sz="1400" dirty="0" err="1"/>
              <a:t>gösterir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git status, git </a:t>
            </a:r>
            <a:r>
              <a:rPr lang="en-US" sz="1400" dirty="0" err="1"/>
              <a:t>deposundaki</a:t>
            </a:r>
            <a:r>
              <a:rPr lang="en-US" sz="1400" dirty="0"/>
              <a:t> </a:t>
            </a:r>
            <a:r>
              <a:rPr lang="en-US" sz="1400" dirty="0" err="1"/>
              <a:t>çalışma</a:t>
            </a:r>
            <a:r>
              <a:rPr lang="en-US" sz="1400" dirty="0"/>
              <a:t> </a:t>
            </a:r>
            <a:r>
              <a:rPr lang="en-US" sz="1400" dirty="0" err="1"/>
              <a:t>dizininin</a:t>
            </a:r>
            <a:r>
              <a:rPr lang="en-US" sz="1400" dirty="0"/>
              <a:t> (working directory) </a:t>
            </a:r>
            <a:r>
              <a:rPr lang="en-US" sz="1400" dirty="0" err="1"/>
              <a:t>ve</a:t>
            </a:r>
            <a:r>
              <a:rPr lang="en-US" sz="1400" dirty="0"/>
              <a:t> staged </a:t>
            </a:r>
            <a:r>
              <a:rPr lang="en-US" sz="1400" dirty="0" err="1"/>
              <a:t>area'nın</a:t>
            </a:r>
            <a:r>
              <a:rPr lang="en-US" sz="1400" dirty="0"/>
              <a:t> (</a:t>
            </a:r>
            <a:r>
              <a:rPr lang="en-US" sz="1400" dirty="0" err="1"/>
              <a:t>bekleyen</a:t>
            </a:r>
            <a:r>
              <a:rPr lang="en-US" sz="1400" dirty="0"/>
              <a:t> </a:t>
            </a:r>
            <a:r>
              <a:rPr lang="en-US" sz="1400" dirty="0" err="1"/>
              <a:t>alan</a:t>
            </a:r>
            <a:r>
              <a:rPr lang="en-US" sz="1400" dirty="0"/>
              <a:t>) </a:t>
            </a:r>
            <a:r>
              <a:rPr lang="en-US" sz="1400" dirty="0" err="1"/>
              <a:t>durumunu</a:t>
            </a:r>
            <a:r>
              <a:rPr lang="en-US" sz="1400" dirty="0"/>
              <a:t> </a:t>
            </a:r>
            <a:r>
              <a:rPr lang="en-US" sz="1400" dirty="0" err="1"/>
              <a:t>gösteren</a:t>
            </a:r>
            <a:r>
              <a:rPr lang="en-US" sz="1400" dirty="0"/>
              <a:t> </a:t>
            </a:r>
            <a:r>
              <a:rPr lang="en-US" sz="1400" dirty="0" err="1"/>
              <a:t>komuttur</a:t>
            </a:r>
            <a:r>
              <a:rPr lang="en-US" sz="1400" dirty="0"/>
              <a:t>. Bu </a:t>
            </a:r>
            <a:r>
              <a:rPr lang="en-US" sz="1400" dirty="0" err="1"/>
              <a:t>komut</a:t>
            </a:r>
            <a:r>
              <a:rPr lang="en-US" sz="1400" dirty="0"/>
              <a:t>, hangi </a:t>
            </a:r>
            <a:r>
              <a:rPr lang="en-US" sz="1400" dirty="0" err="1"/>
              <a:t>dosyaların</a:t>
            </a:r>
            <a:r>
              <a:rPr lang="en-US" sz="1400" dirty="0"/>
              <a:t> </a:t>
            </a:r>
            <a:r>
              <a:rPr lang="en-US" sz="1400" dirty="0" err="1"/>
              <a:t>değiştirildiğini</a:t>
            </a:r>
            <a:r>
              <a:rPr lang="en-US" sz="1400" dirty="0"/>
              <a:t>, hangi </a:t>
            </a:r>
            <a:r>
              <a:rPr lang="en-US" sz="1400" dirty="0" err="1"/>
              <a:t>dosyaların</a:t>
            </a:r>
            <a:r>
              <a:rPr lang="en-US" sz="1400" dirty="0"/>
              <a:t> staged </a:t>
            </a:r>
            <a:r>
              <a:rPr lang="en-US" sz="1400" dirty="0" err="1"/>
              <a:t>area'ye</a:t>
            </a:r>
            <a:r>
              <a:rPr lang="en-US" sz="1400" dirty="0"/>
              <a:t> </a:t>
            </a:r>
            <a:r>
              <a:rPr lang="en-US" sz="1400" dirty="0" err="1"/>
              <a:t>eklenmiş</a:t>
            </a:r>
            <a:r>
              <a:rPr lang="en-US" sz="1400" dirty="0"/>
              <a:t> </a:t>
            </a:r>
            <a:r>
              <a:rPr lang="en-US" sz="1400" dirty="0" err="1"/>
              <a:t>olduğunu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hangi </a:t>
            </a:r>
            <a:r>
              <a:rPr lang="en-US" sz="1400" dirty="0" err="1"/>
              <a:t>dosyaların</a:t>
            </a:r>
            <a:r>
              <a:rPr lang="en-US" sz="1400" dirty="0"/>
              <a:t> </a:t>
            </a:r>
            <a:r>
              <a:rPr lang="en-US" sz="1400" dirty="0" err="1"/>
              <a:t>henüz</a:t>
            </a:r>
            <a:r>
              <a:rPr lang="en-US" sz="1400" dirty="0"/>
              <a:t> </a:t>
            </a:r>
            <a:r>
              <a:rPr lang="en-US" sz="1400" dirty="0" err="1"/>
              <a:t>takip</a:t>
            </a:r>
            <a:r>
              <a:rPr lang="en-US" sz="1400" dirty="0"/>
              <a:t> </a:t>
            </a:r>
            <a:r>
              <a:rPr lang="en-US" sz="1400" dirty="0" err="1"/>
              <a:t>edilmediğini</a:t>
            </a:r>
            <a:r>
              <a:rPr lang="en-US" sz="1400" dirty="0"/>
              <a:t> </a:t>
            </a:r>
            <a:r>
              <a:rPr lang="en-US" sz="1400" dirty="0" err="1"/>
              <a:t>belirtir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10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0"/>
            <a:ext cx="3438144" cy="2400300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Backend</a:t>
            </a:r>
            <a:r>
              <a:rPr lang="tr-TR" sz="2800" dirty="0"/>
              <a:t> adında </a:t>
            </a:r>
            <a:r>
              <a:rPr lang="tr-TR" sz="2800" dirty="0" err="1"/>
              <a:t>branch</a:t>
            </a:r>
            <a:r>
              <a:rPr lang="tr-TR" sz="2800" dirty="0"/>
              <a:t> oluşturalım. Bu </a:t>
            </a:r>
            <a:r>
              <a:rPr lang="tr-TR" sz="2800" dirty="0" err="1"/>
              <a:t>branch</a:t>
            </a:r>
            <a:r>
              <a:rPr lang="tr-TR" sz="2800" dirty="0"/>
              <a:t> bir takım dizinler ekleyelim, </a:t>
            </a:r>
            <a:r>
              <a:rPr lang="tr-TR" sz="2800" dirty="0" err="1"/>
              <a:t>commit</a:t>
            </a:r>
            <a:r>
              <a:rPr lang="tr-TR" sz="2800" dirty="0"/>
              <a:t> yapalım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$ git add .</a:t>
            </a:r>
          </a:p>
          <a:p>
            <a:pPr marL="0" indent="0">
              <a:buNone/>
            </a:pPr>
            <a:r>
              <a:rPr lang="en-US" sz="1400" dirty="0"/>
              <a:t>$ git commit -m "merge </a:t>
            </a:r>
            <a:r>
              <a:rPr lang="en-US" sz="1400" dirty="0" err="1"/>
              <a:t>öncesinde</a:t>
            </a:r>
            <a:r>
              <a:rPr lang="en-US" sz="1400" dirty="0"/>
              <a:t> commit"</a:t>
            </a:r>
          </a:p>
          <a:p>
            <a:pPr marL="0" indent="0">
              <a:buNone/>
            </a:pPr>
            <a:r>
              <a:rPr lang="en-US" sz="1400" dirty="0"/>
              <a:t>$ git branch backend</a:t>
            </a:r>
          </a:p>
          <a:p>
            <a:pPr marL="0" indent="0">
              <a:buNone/>
            </a:pPr>
            <a:r>
              <a:rPr lang="en-US" sz="1400" dirty="0"/>
              <a:t>$ git checkout backend</a:t>
            </a:r>
          </a:p>
          <a:p>
            <a:pPr marL="0" indent="0">
              <a:buNone/>
            </a:pPr>
            <a:r>
              <a:rPr lang="en-US" sz="1400" dirty="0"/>
              <a:t>$ git add .</a:t>
            </a:r>
          </a:p>
          <a:p>
            <a:pPr marL="0" indent="0">
              <a:buNone/>
            </a:pPr>
            <a:r>
              <a:rPr lang="en-US" sz="1400" dirty="0"/>
              <a:t>$ git commit -m "backend"</a:t>
            </a:r>
          </a:p>
          <a:p>
            <a:pPr marL="0" indent="0">
              <a:buNone/>
            </a:pPr>
            <a:r>
              <a:rPr lang="en-US" sz="1400" dirty="0"/>
              <a:t>$ git checkout main</a:t>
            </a:r>
          </a:p>
          <a:p>
            <a:pPr marL="0" indent="0">
              <a:buNone/>
            </a:pPr>
            <a:r>
              <a:rPr lang="en-US" sz="1400" dirty="0"/>
              <a:t>$ git merge backend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27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Git GUI ve Git CLI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Git GUI </a:t>
            </a:r>
            <a:r>
              <a:rPr lang="en-US" sz="1400" dirty="0" err="1"/>
              <a:t>ve</a:t>
            </a:r>
            <a:r>
              <a:rPr lang="en-US" sz="1400" dirty="0"/>
              <a:t> Git CLI, </a:t>
            </a:r>
            <a:r>
              <a:rPr lang="en-US" sz="1400" dirty="0" err="1"/>
              <a:t>Git'i</a:t>
            </a:r>
            <a:r>
              <a:rPr lang="en-US" sz="1400" dirty="0"/>
              <a:t> </a:t>
            </a:r>
            <a:r>
              <a:rPr lang="en-US" sz="1400" dirty="0" err="1"/>
              <a:t>kullanmanın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yöntemleridir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Git CLI (Command Line Interface - </a:t>
            </a:r>
            <a:r>
              <a:rPr lang="en-US" sz="1400" dirty="0" err="1"/>
              <a:t>Komut</a:t>
            </a:r>
            <a:r>
              <a:rPr lang="en-US" sz="1400" dirty="0"/>
              <a:t> </a:t>
            </a:r>
            <a:r>
              <a:rPr lang="en-US" sz="1400" dirty="0" err="1"/>
              <a:t>Satırı</a:t>
            </a:r>
            <a:r>
              <a:rPr lang="en-US" sz="1400" dirty="0"/>
              <a:t> </a:t>
            </a:r>
            <a:r>
              <a:rPr lang="en-US" sz="1400" dirty="0" err="1"/>
              <a:t>Arayüzü</a:t>
            </a:r>
            <a:r>
              <a:rPr lang="en-US" sz="1400" dirty="0"/>
              <a:t>), </a:t>
            </a:r>
            <a:r>
              <a:rPr lang="en-US" sz="1400" dirty="0" err="1"/>
              <a:t>kullanıcılar</a:t>
            </a:r>
            <a:r>
              <a:rPr lang="en-US" sz="1400" dirty="0"/>
              <a:t>, terminal </a:t>
            </a:r>
            <a:r>
              <a:rPr lang="en-US" sz="1400" dirty="0" err="1"/>
              <a:t>kullanarak</a:t>
            </a:r>
            <a:r>
              <a:rPr lang="en-US" sz="1400" dirty="0"/>
              <a:t> Git </a:t>
            </a:r>
            <a:r>
              <a:rPr lang="en-US" sz="1400" dirty="0" err="1"/>
              <a:t>komutlarını</a:t>
            </a:r>
            <a:r>
              <a:rPr lang="en-US" sz="1400" dirty="0"/>
              <a:t> </a:t>
            </a:r>
            <a:r>
              <a:rPr lang="en-US" sz="1400" dirty="0" err="1"/>
              <a:t>doğrudan</a:t>
            </a:r>
            <a:r>
              <a:rPr lang="en-US" sz="1400" dirty="0"/>
              <a:t> </a:t>
            </a:r>
            <a:r>
              <a:rPr lang="en-US" sz="1400" dirty="0" err="1"/>
              <a:t>çalıştırabilirler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Git GUI (Graphical User Interface - </a:t>
            </a:r>
            <a:r>
              <a:rPr lang="en-US" sz="1400" dirty="0" err="1"/>
              <a:t>Grafiksel</a:t>
            </a:r>
            <a:r>
              <a:rPr lang="en-US" sz="1400" dirty="0"/>
              <a:t>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Arayüzü</a:t>
            </a:r>
            <a:r>
              <a:rPr lang="en-US" sz="1400" dirty="0"/>
              <a:t>), git </a:t>
            </a:r>
            <a:r>
              <a:rPr lang="en-US" sz="1400" dirty="0" err="1"/>
              <a:t>komutlarını</a:t>
            </a:r>
            <a:r>
              <a:rPr lang="en-US" sz="1400" dirty="0"/>
              <a:t> </a:t>
            </a:r>
            <a:r>
              <a:rPr lang="en-US" sz="1400" dirty="0" err="1"/>
              <a:t>çalıştırmak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grafik</a:t>
            </a:r>
            <a:r>
              <a:rPr lang="en-US" sz="1400" dirty="0"/>
              <a:t> </a:t>
            </a:r>
            <a:r>
              <a:rPr lang="en-US" sz="1400" dirty="0" err="1"/>
              <a:t>kullanıcı</a:t>
            </a:r>
            <a:r>
              <a:rPr lang="en-US" sz="1400" dirty="0"/>
              <a:t> </a:t>
            </a:r>
            <a:r>
              <a:rPr lang="en-US" sz="1400" dirty="0" err="1"/>
              <a:t>arayüzü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Kullanıcılar</a:t>
            </a:r>
            <a:r>
              <a:rPr lang="en-US" sz="1400" dirty="0"/>
              <a:t>,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görsel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görebilir</a:t>
            </a:r>
            <a:r>
              <a:rPr lang="en-US" sz="1400" dirty="0"/>
              <a:t>, </a:t>
            </a:r>
            <a:r>
              <a:rPr lang="en-US" sz="1400" dirty="0" err="1"/>
              <a:t>commit'ler</a:t>
            </a:r>
            <a:r>
              <a:rPr lang="en-US" sz="1400" dirty="0"/>
              <a:t> </a:t>
            </a:r>
            <a:r>
              <a:rPr lang="en-US" sz="1400" dirty="0" err="1"/>
              <a:t>oluşturabilir</a:t>
            </a:r>
            <a:r>
              <a:rPr lang="en-US" sz="1400" dirty="0"/>
              <a:t>, dal </a:t>
            </a:r>
            <a:r>
              <a:rPr lang="en-US" sz="1400" dirty="0" err="1"/>
              <a:t>oluşturabilir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birleştirebilir</a:t>
            </a:r>
            <a:r>
              <a:rPr lang="en-US" sz="1400" dirty="0"/>
              <a:t>, </a:t>
            </a:r>
            <a:r>
              <a:rPr lang="en-US" sz="1400" dirty="0" err="1"/>
              <a:t>geçmişi</a:t>
            </a:r>
            <a:r>
              <a:rPr lang="en-US" sz="1400" dirty="0"/>
              <a:t> </a:t>
            </a:r>
            <a:r>
              <a:rPr lang="en-US" sz="1400" dirty="0" err="1"/>
              <a:t>inceleyebilir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diğer</a:t>
            </a:r>
            <a:r>
              <a:rPr lang="en-US" sz="1400" dirty="0"/>
              <a:t> Git </a:t>
            </a:r>
            <a:r>
              <a:rPr lang="en-US" sz="1400" dirty="0" err="1"/>
              <a:t>işlemlerini</a:t>
            </a:r>
            <a:r>
              <a:rPr lang="en-US" sz="1400" dirty="0"/>
              <a:t> </a:t>
            </a:r>
            <a:r>
              <a:rPr lang="en-US" sz="1400" dirty="0" err="1"/>
              <a:t>gerçekleştirebilirler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222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59798"/>
            <a:ext cx="3438144" cy="224050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Frontend</a:t>
            </a:r>
            <a:r>
              <a:rPr lang="tr-TR" sz="2800" dirty="0"/>
              <a:t> adında </a:t>
            </a:r>
            <a:r>
              <a:rPr lang="tr-TR" sz="2800" dirty="0" err="1"/>
              <a:t>branch</a:t>
            </a:r>
            <a:r>
              <a:rPr lang="tr-TR" sz="2800" dirty="0"/>
              <a:t> oluşturalım. bu </a:t>
            </a:r>
            <a:r>
              <a:rPr lang="tr-TR" sz="2800" dirty="0" err="1"/>
              <a:t>branche</a:t>
            </a:r>
            <a:r>
              <a:rPr lang="tr-TR" sz="2800" dirty="0"/>
              <a:t> bir takım dizinler ekleyelim. </a:t>
            </a:r>
            <a:r>
              <a:rPr lang="tr-TR" sz="2800" dirty="0" err="1"/>
              <a:t>commit</a:t>
            </a:r>
            <a:r>
              <a:rPr lang="tr-TR" sz="2800" dirty="0"/>
              <a:t> yapalım.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$ git add .</a:t>
            </a:r>
          </a:p>
          <a:p>
            <a:pPr marL="0" indent="0">
              <a:buNone/>
            </a:pPr>
            <a:r>
              <a:rPr lang="en-US" sz="1400" dirty="0"/>
              <a:t>$ git commit -m "merge </a:t>
            </a:r>
            <a:r>
              <a:rPr lang="en-US" sz="1400" dirty="0" err="1"/>
              <a:t>öncesinde</a:t>
            </a:r>
            <a:r>
              <a:rPr lang="en-US" sz="1400" dirty="0"/>
              <a:t> commit"</a:t>
            </a:r>
          </a:p>
          <a:p>
            <a:pPr marL="0" indent="0">
              <a:buNone/>
            </a:pPr>
            <a:r>
              <a:rPr lang="en-US" sz="1400" dirty="0"/>
              <a:t>$ git branch frontend</a:t>
            </a:r>
          </a:p>
          <a:p>
            <a:pPr marL="0" indent="0">
              <a:buNone/>
            </a:pPr>
            <a:r>
              <a:rPr lang="en-US" sz="1400" dirty="0"/>
              <a:t>$ git checkout frontend</a:t>
            </a:r>
          </a:p>
          <a:p>
            <a:pPr marL="0" indent="0">
              <a:buNone/>
            </a:pPr>
            <a:r>
              <a:rPr lang="en-US" sz="1400" dirty="0"/>
              <a:t>$ git add .</a:t>
            </a:r>
          </a:p>
          <a:p>
            <a:pPr marL="0" indent="0">
              <a:buNone/>
            </a:pPr>
            <a:r>
              <a:rPr lang="en-US" sz="1400" dirty="0"/>
              <a:t>$ git commit -m " frontend "</a:t>
            </a:r>
          </a:p>
          <a:p>
            <a:pPr marL="0" indent="0">
              <a:buNone/>
            </a:pPr>
            <a:r>
              <a:rPr lang="en-US" sz="1400" dirty="0"/>
              <a:t>$ git checkout main</a:t>
            </a:r>
          </a:p>
          <a:p>
            <a:pPr marL="0" indent="0">
              <a:buNone/>
            </a:pPr>
            <a:r>
              <a:rPr lang="en-US" sz="1400" dirty="0"/>
              <a:t>$ git merge frontend --no-ff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43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95841"/>
            <a:ext cx="3438144" cy="2204459"/>
          </a:xfrm>
        </p:spPr>
        <p:txBody>
          <a:bodyPr anchor="ctr">
            <a:noAutofit/>
          </a:bodyPr>
          <a:lstStyle/>
          <a:p>
            <a:r>
              <a:rPr lang="tr-TR" sz="2000" b="1" dirty="0"/>
              <a:t>Başka bir </a:t>
            </a:r>
            <a:r>
              <a:rPr lang="tr-TR" sz="2000" b="1" dirty="0" err="1"/>
              <a:t>github</a:t>
            </a:r>
            <a:r>
              <a:rPr lang="tr-TR" sz="2000" b="1" dirty="0"/>
              <a:t> </a:t>
            </a:r>
            <a:r>
              <a:rPr lang="tr-TR" sz="2000" b="1" dirty="0" err="1"/>
              <a:t>repository</a:t>
            </a:r>
            <a:r>
              <a:rPr lang="tr-TR" sz="2000" b="1" dirty="0"/>
              <a:t> açalım ve bu sefer derste öğrendiğimiz SSH-KEY ile </a:t>
            </a:r>
            <a:r>
              <a:rPr lang="tr-TR" sz="2000" b="1" dirty="0" err="1"/>
              <a:t>github</a:t>
            </a:r>
            <a:r>
              <a:rPr lang="tr-TR" sz="2000" b="1" dirty="0"/>
              <a:t> veri gönderme yapalım. Linux </a:t>
            </a:r>
            <a:r>
              <a:rPr lang="tr-TR" sz="2000" b="1" dirty="0" err="1"/>
              <a:t>komutlarıyları</a:t>
            </a:r>
            <a:r>
              <a:rPr lang="tr-TR" sz="2000" b="1" dirty="0"/>
              <a:t> dizin adı "</a:t>
            </a:r>
            <a:r>
              <a:rPr lang="tr-TR" sz="2000" b="1" dirty="0" err="1"/>
              <a:t>devops</a:t>
            </a:r>
            <a:r>
              <a:rPr lang="tr-TR" sz="2000" b="1" dirty="0"/>
              <a:t>" ve dosya adı "jenkins.txt" oluşturalım ve "</a:t>
            </a:r>
            <a:r>
              <a:rPr lang="tr-TR" sz="2000" b="1" dirty="0" err="1"/>
              <a:t>DevOps</a:t>
            </a:r>
            <a:r>
              <a:rPr lang="tr-TR" sz="2000" b="1" dirty="0"/>
              <a:t> öğreniyorum" yazalım.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"devops_project2" </a:t>
            </a:r>
            <a:r>
              <a:rPr lang="en-US" sz="1400" dirty="0" err="1"/>
              <a:t>adında</a:t>
            </a:r>
            <a:r>
              <a:rPr lang="en-US" sz="1400" dirty="0"/>
              <a:t> repository </a:t>
            </a:r>
            <a:r>
              <a:rPr lang="en-US" sz="1400" dirty="0" err="1"/>
              <a:t>açtım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9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95841"/>
            <a:ext cx="3438144" cy="2204459"/>
          </a:xfrm>
        </p:spPr>
        <p:txBody>
          <a:bodyPr anchor="ctr">
            <a:noAutofit/>
          </a:bodyPr>
          <a:lstStyle/>
          <a:p>
            <a:r>
              <a:rPr lang="tr-TR" sz="2000" b="1" dirty="0"/>
              <a:t>Başka bir </a:t>
            </a:r>
            <a:r>
              <a:rPr lang="tr-TR" sz="2000" b="1" dirty="0" err="1"/>
              <a:t>github</a:t>
            </a:r>
            <a:r>
              <a:rPr lang="tr-TR" sz="2000" b="1" dirty="0"/>
              <a:t> </a:t>
            </a:r>
            <a:r>
              <a:rPr lang="tr-TR" sz="2000" b="1" dirty="0" err="1"/>
              <a:t>repository</a:t>
            </a:r>
            <a:r>
              <a:rPr lang="tr-TR" sz="2000" b="1" dirty="0"/>
              <a:t> açalım ve bu sefer derste öğrendiğimiz SSH-KEY ile </a:t>
            </a:r>
            <a:r>
              <a:rPr lang="tr-TR" sz="2000" b="1" dirty="0" err="1"/>
              <a:t>github</a:t>
            </a:r>
            <a:r>
              <a:rPr lang="tr-TR" sz="2000" b="1" dirty="0"/>
              <a:t> veri gönderme yapalım. Linux </a:t>
            </a:r>
            <a:r>
              <a:rPr lang="tr-TR" sz="2000" b="1" dirty="0" err="1"/>
              <a:t>komutlarıyları</a:t>
            </a:r>
            <a:r>
              <a:rPr lang="tr-TR" sz="2000" b="1" dirty="0"/>
              <a:t> dizin adı "</a:t>
            </a:r>
            <a:r>
              <a:rPr lang="tr-TR" sz="2000" b="1" dirty="0" err="1"/>
              <a:t>devops</a:t>
            </a:r>
            <a:r>
              <a:rPr lang="tr-TR" sz="2000" b="1" dirty="0"/>
              <a:t>" ve dosya adı "jenkins.txt" oluşturalım ve "</a:t>
            </a:r>
            <a:r>
              <a:rPr lang="tr-TR" sz="2000" b="1" dirty="0" err="1"/>
              <a:t>DevOps</a:t>
            </a:r>
            <a:r>
              <a:rPr lang="tr-TR" sz="2000" b="1" dirty="0"/>
              <a:t> öğreniyorum" yazalım.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Oluşturduğumuz</a:t>
            </a:r>
            <a:r>
              <a:rPr lang="en-US" sz="1400" dirty="0"/>
              <a:t> repository </a:t>
            </a:r>
            <a:r>
              <a:rPr lang="en-US" sz="1400" dirty="0" err="1"/>
              <a:t>projemize</a:t>
            </a:r>
            <a:r>
              <a:rPr lang="en-US" sz="1400" dirty="0"/>
              <a:t> ssh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bağlantısını</a:t>
            </a:r>
            <a:r>
              <a:rPr lang="en-US" sz="1400" dirty="0"/>
              <a:t> </a:t>
            </a:r>
            <a:r>
              <a:rPr lang="en-US" sz="1400" dirty="0" err="1"/>
              <a:t>kuralım</a:t>
            </a: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4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95841"/>
            <a:ext cx="3438144" cy="2204459"/>
          </a:xfrm>
        </p:spPr>
        <p:txBody>
          <a:bodyPr anchor="ctr">
            <a:noAutofit/>
          </a:bodyPr>
          <a:lstStyle/>
          <a:p>
            <a:r>
              <a:rPr lang="tr-TR" sz="2000" b="1" dirty="0"/>
              <a:t>Başka bir </a:t>
            </a:r>
            <a:r>
              <a:rPr lang="tr-TR" sz="2000" b="1" dirty="0" err="1"/>
              <a:t>github</a:t>
            </a:r>
            <a:r>
              <a:rPr lang="tr-TR" sz="2000" b="1" dirty="0"/>
              <a:t> </a:t>
            </a:r>
            <a:r>
              <a:rPr lang="tr-TR" sz="2000" b="1" dirty="0" err="1"/>
              <a:t>repository</a:t>
            </a:r>
            <a:r>
              <a:rPr lang="tr-TR" sz="2000" b="1" dirty="0"/>
              <a:t> açalım ve bu sefer derste öğrendiğimiz SSH-KEY ile </a:t>
            </a:r>
            <a:r>
              <a:rPr lang="tr-TR" sz="2000" b="1" dirty="0" err="1"/>
              <a:t>github</a:t>
            </a:r>
            <a:r>
              <a:rPr lang="tr-TR" sz="2000" b="1" dirty="0"/>
              <a:t> veri gönderme yapalım. Linux </a:t>
            </a:r>
            <a:r>
              <a:rPr lang="tr-TR" sz="2000" b="1" dirty="0" err="1"/>
              <a:t>komutlarıyları</a:t>
            </a:r>
            <a:r>
              <a:rPr lang="tr-TR" sz="2000" b="1" dirty="0"/>
              <a:t> dizin adı "</a:t>
            </a:r>
            <a:r>
              <a:rPr lang="tr-TR" sz="2000" b="1" dirty="0" err="1"/>
              <a:t>devops</a:t>
            </a:r>
            <a:r>
              <a:rPr lang="tr-TR" sz="2000" b="1" dirty="0"/>
              <a:t>" ve dosya adı "jenkins.txt" oluşturalım ve "</a:t>
            </a:r>
            <a:r>
              <a:rPr lang="tr-TR" sz="2000" b="1" dirty="0" err="1"/>
              <a:t>DevOps</a:t>
            </a:r>
            <a:r>
              <a:rPr lang="tr-TR" sz="2000" b="1" dirty="0"/>
              <a:t> öğreniyorum" yazalım.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 err="1"/>
              <a:t>Bağlantısını</a:t>
            </a:r>
            <a:r>
              <a:rPr lang="en-US" sz="1400" dirty="0"/>
              <a:t> </a:t>
            </a:r>
            <a:r>
              <a:rPr lang="en-US" sz="1400" dirty="0" err="1"/>
              <a:t>kurduğumuz</a:t>
            </a:r>
            <a:r>
              <a:rPr lang="en-US" sz="1400" dirty="0"/>
              <a:t> </a:t>
            </a:r>
            <a:r>
              <a:rPr lang="en-US" sz="1400" dirty="0" err="1"/>
              <a:t>projeye</a:t>
            </a:r>
            <a:r>
              <a:rPr lang="en-US" sz="1400" dirty="0"/>
              <a:t> </a:t>
            </a:r>
            <a:r>
              <a:rPr lang="en-US" sz="1400" dirty="0" err="1"/>
              <a:t>devops</a:t>
            </a:r>
            <a:r>
              <a:rPr lang="en-US" sz="1400" dirty="0"/>
              <a:t> </a:t>
            </a:r>
            <a:r>
              <a:rPr lang="en-US" sz="1400" dirty="0" err="1"/>
              <a:t>adında</a:t>
            </a:r>
            <a:r>
              <a:rPr lang="en-US" sz="1400" dirty="0"/>
              <a:t> </a:t>
            </a:r>
            <a:r>
              <a:rPr lang="en-US" sz="1400" dirty="0" err="1"/>
              <a:t>dizin</a:t>
            </a:r>
            <a:r>
              <a:rPr lang="en-US" sz="1400" dirty="0"/>
              <a:t> </a:t>
            </a:r>
            <a:r>
              <a:rPr lang="en-US" sz="1400" dirty="0" err="1"/>
              <a:t>oluşturalım</a:t>
            </a:r>
            <a:r>
              <a:rPr lang="en-US" sz="1400" dirty="0"/>
              <a:t>. </a:t>
            </a:r>
            <a:r>
              <a:rPr lang="en-US" sz="1400" dirty="0" err="1"/>
              <a:t>Dizinin</a:t>
            </a:r>
            <a:r>
              <a:rPr lang="en-US" sz="1400" dirty="0"/>
              <a:t> </a:t>
            </a:r>
            <a:r>
              <a:rPr lang="en-US" sz="1400" dirty="0" err="1"/>
              <a:t>içerisine</a:t>
            </a:r>
            <a:r>
              <a:rPr lang="en-US" sz="1400" dirty="0"/>
              <a:t> jenkins.txt </a:t>
            </a:r>
            <a:r>
              <a:rPr lang="en-US" sz="1400" dirty="0" err="1"/>
              <a:t>adında</a:t>
            </a:r>
            <a:r>
              <a:rPr lang="en-US" sz="1400" dirty="0"/>
              <a:t> text </a:t>
            </a:r>
            <a:r>
              <a:rPr lang="en-US" sz="1400" dirty="0" err="1"/>
              <a:t>dosyası</a:t>
            </a:r>
            <a:r>
              <a:rPr lang="en-US" sz="1400" dirty="0"/>
              <a:t> </a:t>
            </a:r>
            <a:r>
              <a:rPr lang="en-US" sz="1400" dirty="0" err="1"/>
              <a:t>oluşturup</a:t>
            </a:r>
            <a:r>
              <a:rPr lang="en-US" sz="1400" dirty="0"/>
              <a:t> </a:t>
            </a:r>
            <a:r>
              <a:rPr lang="en-US" sz="1400" dirty="0" err="1"/>
              <a:t>içine</a:t>
            </a:r>
            <a:r>
              <a:rPr lang="en-US" sz="1400" dirty="0"/>
              <a:t> "DevOps </a:t>
            </a:r>
            <a:r>
              <a:rPr lang="en-US" sz="1400" dirty="0" err="1"/>
              <a:t>öğreniyorum</a:t>
            </a:r>
            <a:r>
              <a:rPr lang="en-US" sz="1400" dirty="0"/>
              <a:t>" </a:t>
            </a:r>
            <a:r>
              <a:rPr lang="en-US" sz="1400" dirty="0" err="1"/>
              <a:t>yazalım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spcBef>
                <a:spcPts val="300"/>
              </a:spcBef>
              <a:buNone/>
            </a:pPr>
            <a:endParaRPr lang="tr-TR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</a:t>
            </a:r>
            <a:r>
              <a:rPr lang="en-US" sz="1400" dirty="0" err="1"/>
              <a:t>mkdir</a:t>
            </a:r>
            <a:r>
              <a:rPr lang="en-US" sz="1400" dirty="0"/>
              <a:t> </a:t>
            </a:r>
            <a:r>
              <a:rPr lang="en-US" sz="1400" dirty="0" err="1"/>
              <a:t>devops</a:t>
            </a: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cd </a:t>
            </a:r>
            <a:r>
              <a:rPr lang="en-US" sz="1400" dirty="0" err="1"/>
              <a:t>devops</a:t>
            </a:r>
            <a:r>
              <a:rPr lang="en-US" sz="1400" dirty="0"/>
              <a:t>/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cat &gt;&gt; jenkins.txt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3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95841"/>
            <a:ext cx="3438144" cy="2204459"/>
          </a:xfrm>
        </p:spPr>
        <p:txBody>
          <a:bodyPr anchor="ctr">
            <a:noAutofit/>
          </a:bodyPr>
          <a:lstStyle/>
          <a:p>
            <a:r>
              <a:rPr lang="tr-TR" sz="2000" b="1" dirty="0"/>
              <a:t>Başka bir </a:t>
            </a:r>
            <a:r>
              <a:rPr lang="tr-TR" sz="2000" b="1" dirty="0" err="1"/>
              <a:t>github</a:t>
            </a:r>
            <a:r>
              <a:rPr lang="tr-TR" sz="2000" b="1" dirty="0"/>
              <a:t> </a:t>
            </a:r>
            <a:r>
              <a:rPr lang="tr-TR" sz="2000" b="1" dirty="0" err="1"/>
              <a:t>repository</a:t>
            </a:r>
            <a:r>
              <a:rPr lang="tr-TR" sz="2000" b="1" dirty="0"/>
              <a:t> açalım ve bu sefer derste öğrendiğimiz SSH-KEY ile </a:t>
            </a:r>
            <a:r>
              <a:rPr lang="tr-TR" sz="2000" b="1" dirty="0" err="1"/>
              <a:t>github</a:t>
            </a:r>
            <a:r>
              <a:rPr lang="tr-TR" sz="2000" b="1" dirty="0"/>
              <a:t> veri gönderme yapalım. Linux </a:t>
            </a:r>
            <a:r>
              <a:rPr lang="tr-TR" sz="2000" b="1" dirty="0" err="1"/>
              <a:t>komutlarıyları</a:t>
            </a:r>
            <a:r>
              <a:rPr lang="tr-TR" sz="2000" b="1" dirty="0"/>
              <a:t> dizin adı "</a:t>
            </a:r>
            <a:r>
              <a:rPr lang="tr-TR" sz="2000" b="1" dirty="0" err="1"/>
              <a:t>devops</a:t>
            </a:r>
            <a:r>
              <a:rPr lang="tr-TR" sz="2000" b="1" dirty="0"/>
              <a:t>" ve dosya adı "jenkins.txt" oluşturalım ve "</a:t>
            </a:r>
            <a:r>
              <a:rPr lang="tr-TR" sz="2000" b="1" dirty="0" err="1"/>
              <a:t>DevOps</a:t>
            </a:r>
            <a:r>
              <a:rPr lang="tr-TR" sz="2000" b="1" dirty="0"/>
              <a:t> öğreniyorum" yazalım.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Projemizi</a:t>
            </a:r>
            <a:r>
              <a:rPr lang="en-US" sz="1400" dirty="0"/>
              <a:t> SSH-keygen </a:t>
            </a:r>
            <a:r>
              <a:rPr lang="en-US" sz="1400" dirty="0" err="1"/>
              <a:t>ekleyelim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ssh-keygen -t </a:t>
            </a:r>
            <a:r>
              <a:rPr lang="en-US" sz="1400" dirty="0" err="1"/>
              <a:t>rsa</a:t>
            </a:r>
            <a:r>
              <a:rPr lang="en-US" sz="1400" dirty="0"/>
              <a:t> -b 4096 -C "busra.selimogluu@gmail.com"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09326"/>
            <a:ext cx="6922008" cy="39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47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Git stash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Commit </a:t>
            </a:r>
            <a:r>
              <a:rPr lang="en-US" sz="1400" dirty="0" err="1"/>
              <a:t>işlemi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dosyalarınızda</a:t>
            </a:r>
            <a:r>
              <a:rPr lang="en-US" sz="1400" dirty="0"/>
              <a:t> </a:t>
            </a:r>
            <a:r>
              <a:rPr lang="en-US" sz="1400" dirty="0" err="1"/>
              <a:t>yaptığınız</a:t>
            </a:r>
            <a:r>
              <a:rPr lang="en-US" sz="1400" dirty="0"/>
              <a:t> </a:t>
            </a:r>
            <a:r>
              <a:rPr lang="en-US" sz="1400" dirty="0" err="1"/>
              <a:t>değişiklikler</a:t>
            </a:r>
            <a:r>
              <a:rPr lang="en-US" sz="1400" dirty="0"/>
              <a:t> </a:t>
            </a:r>
            <a:r>
              <a:rPr lang="en-US" sz="1400" dirty="0" err="1"/>
              <a:t>kalıcı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repository'de</a:t>
            </a:r>
            <a:r>
              <a:rPr lang="en-US" sz="1400" dirty="0"/>
              <a:t> </a:t>
            </a:r>
            <a:r>
              <a:rPr lang="en-US" sz="1400" dirty="0" err="1"/>
              <a:t>kayıt</a:t>
            </a:r>
            <a:r>
              <a:rPr lang="en-US" sz="1400" dirty="0"/>
              <a:t> </a:t>
            </a:r>
            <a:r>
              <a:rPr lang="en-US" sz="1400" dirty="0" err="1"/>
              <a:t>altına</a:t>
            </a:r>
            <a:r>
              <a:rPr lang="en-US" sz="1400" dirty="0"/>
              <a:t> </a:t>
            </a:r>
            <a:r>
              <a:rPr lang="en-US" sz="1400" dirty="0" err="1"/>
              <a:t>alınır</a:t>
            </a:r>
            <a:r>
              <a:rPr lang="en-US" sz="1400" dirty="0"/>
              <a:t>. </a:t>
            </a:r>
            <a:r>
              <a:rPr lang="en-US" sz="1400" dirty="0" err="1"/>
              <a:t>Ancak</a:t>
            </a:r>
            <a:r>
              <a:rPr lang="en-US" sz="1400" dirty="0"/>
              <a:t> </a:t>
            </a:r>
            <a:r>
              <a:rPr lang="en-US" sz="1400" dirty="0" err="1"/>
              <a:t>günlük</a:t>
            </a:r>
            <a:r>
              <a:rPr lang="en-US" sz="1400" dirty="0"/>
              <a:t> </a:t>
            </a:r>
            <a:r>
              <a:rPr lang="en-US" sz="1400" dirty="0" err="1"/>
              <a:t>çalışmamızda</a:t>
            </a:r>
            <a:r>
              <a:rPr lang="en-US" sz="1400" dirty="0"/>
              <a:t> </a:t>
            </a:r>
            <a:r>
              <a:rPr lang="en-US" sz="1400" dirty="0" err="1"/>
              <a:t>bazen</a:t>
            </a:r>
            <a:r>
              <a:rPr lang="en-US" sz="1400" dirty="0"/>
              <a:t> tam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bitmeyen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de </a:t>
            </a:r>
            <a:r>
              <a:rPr lang="en-US" sz="1400" dirty="0" err="1"/>
              <a:t>kayıt</a:t>
            </a:r>
            <a:r>
              <a:rPr lang="en-US" sz="1400" dirty="0"/>
              <a:t> </a:t>
            </a:r>
            <a:r>
              <a:rPr lang="en-US" sz="1400" dirty="0" err="1"/>
              <a:t>altına</a:t>
            </a:r>
            <a:r>
              <a:rPr lang="en-US" sz="1400" dirty="0"/>
              <a:t> </a:t>
            </a:r>
            <a:r>
              <a:rPr lang="en-US" sz="1400" dirty="0" err="1"/>
              <a:t>almak</a:t>
            </a:r>
            <a:r>
              <a:rPr lang="en-US" sz="1400" dirty="0"/>
              <a:t> </a:t>
            </a:r>
            <a:r>
              <a:rPr lang="en-US" sz="1400" dirty="0" err="1"/>
              <a:t>isteyebiliriz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buNone/>
            </a:pPr>
            <a:r>
              <a:rPr lang="en-US" sz="1400" dirty="0" err="1"/>
              <a:t>Örneğin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değişiklik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 </a:t>
            </a:r>
            <a:r>
              <a:rPr lang="en-US" sz="1400" dirty="0" err="1"/>
              <a:t>çalışırken</a:t>
            </a:r>
            <a:r>
              <a:rPr lang="en-US" sz="1400" dirty="0"/>
              <a:t> </a:t>
            </a:r>
            <a:r>
              <a:rPr lang="en-US" sz="1400" dirty="0" err="1"/>
              <a:t>başka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konu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ilgili</a:t>
            </a:r>
            <a:r>
              <a:rPr lang="en-US" sz="1400" dirty="0"/>
              <a:t> </a:t>
            </a:r>
            <a:r>
              <a:rPr lang="en-US" sz="1400" dirty="0" err="1"/>
              <a:t>kritik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sorun</a:t>
            </a:r>
            <a:r>
              <a:rPr lang="en-US" sz="1400" dirty="0"/>
              <a:t> </a:t>
            </a:r>
            <a:r>
              <a:rPr lang="en-US" sz="1400" dirty="0" err="1"/>
              <a:t>bildirildiğinde</a:t>
            </a:r>
            <a:r>
              <a:rPr lang="en-US" sz="1400" dirty="0"/>
              <a:t> </a:t>
            </a:r>
            <a:r>
              <a:rPr lang="en-US" sz="1400" dirty="0" err="1"/>
              <a:t>yapmakta</a:t>
            </a:r>
            <a:r>
              <a:rPr lang="en-US" sz="1400" dirty="0"/>
              <a:t> </a:t>
            </a:r>
            <a:r>
              <a:rPr lang="en-US" sz="1400" dirty="0" err="1"/>
              <a:t>olduğumuz</a:t>
            </a:r>
            <a:r>
              <a:rPr lang="en-US" sz="1400" dirty="0"/>
              <a:t> </a:t>
            </a:r>
            <a:r>
              <a:rPr lang="en-US" sz="1400" dirty="0" err="1"/>
              <a:t>işi</a:t>
            </a:r>
            <a:r>
              <a:rPr lang="en-US" sz="1400" dirty="0"/>
              <a:t> </a:t>
            </a:r>
            <a:r>
              <a:rPr lang="en-US" sz="1400" dirty="0" err="1"/>
              <a:t>yarım</a:t>
            </a:r>
            <a:r>
              <a:rPr lang="en-US" sz="1400" dirty="0"/>
              <a:t> </a:t>
            </a:r>
            <a:r>
              <a:rPr lang="en-US" sz="1400" dirty="0" err="1"/>
              <a:t>bırakıp</a:t>
            </a:r>
            <a:r>
              <a:rPr lang="en-US" sz="1400" dirty="0"/>
              <a:t> yeni </a:t>
            </a:r>
            <a:r>
              <a:rPr lang="en-US" sz="1400" dirty="0" err="1"/>
              <a:t>soruna</a:t>
            </a:r>
            <a:r>
              <a:rPr lang="en-US" sz="1400" dirty="0"/>
              <a:t> </a:t>
            </a:r>
            <a:r>
              <a:rPr lang="en-US" sz="1400" dirty="0" err="1"/>
              <a:t>odaklanmak</a:t>
            </a:r>
            <a:r>
              <a:rPr lang="en-US" sz="1400" dirty="0"/>
              <a:t> </a:t>
            </a:r>
            <a:r>
              <a:rPr lang="en-US" sz="1400" dirty="0" err="1"/>
              <a:t>zorunda</a:t>
            </a:r>
            <a:r>
              <a:rPr lang="en-US" sz="1400" dirty="0"/>
              <a:t> </a:t>
            </a:r>
            <a:r>
              <a:rPr lang="en-US" sz="1400" dirty="0" err="1"/>
              <a:t>kalabilirsiniz</a:t>
            </a:r>
            <a:r>
              <a:rPr lang="en-US" sz="1400" dirty="0"/>
              <a:t>. Bu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durumlarda</a:t>
            </a:r>
            <a:r>
              <a:rPr lang="en-US" sz="1400" dirty="0"/>
              <a:t> yeni </a:t>
            </a:r>
            <a:r>
              <a:rPr lang="en-US" sz="1400" dirty="0" err="1"/>
              <a:t>sorun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ilgilenmeye</a:t>
            </a:r>
            <a:r>
              <a:rPr lang="en-US" sz="1400" dirty="0"/>
              <a:t> </a:t>
            </a:r>
            <a:r>
              <a:rPr lang="en-US" sz="1400" dirty="0" err="1"/>
              <a:t>başlamak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önceki</a:t>
            </a:r>
            <a:r>
              <a:rPr lang="en-US" sz="1400" dirty="0"/>
              <a:t> </a:t>
            </a:r>
            <a:r>
              <a:rPr lang="en-US" sz="1400" dirty="0" err="1"/>
              <a:t>değişikliklerinizi</a:t>
            </a:r>
            <a:r>
              <a:rPr lang="en-US" sz="1400" dirty="0"/>
              <a:t> </a:t>
            </a:r>
            <a:r>
              <a:rPr lang="en-US" sz="1400" dirty="0" err="1"/>
              <a:t>kaybetmeden</a:t>
            </a:r>
            <a:r>
              <a:rPr lang="en-US" sz="1400" dirty="0"/>
              <a:t> yeni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temiz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branch </a:t>
            </a:r>
            <a:r>
              <a:rPr lang="en-US" sz="1400" dirty="0" err="1"/>
              <a:t>oluşturmalısınız</a:t>
            </a:r>
            <a:r>
              <a:rPr lang="en-US" sz="1400" dirty="0"/>
              <a:t>. </a:t>
            </a:r>
            <a:r>
              <a:rPr lang="en-US" sz="1400" dirty="0" err="1"/>
              <a:t>Yarım</a:t>
            </a:r>
            <a:r>
              <a:rPr lang="en-US" sz="1400" dirty="0"/>
              <a:t> </a:t>
            </a:r>
            <a:r>
              <a:rPr lang="en-US" sz="1400" dirty="0" err="1"/>
              <a:t>kalan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kayıt</a:t>
            </a:r>
            <a:r>
              <a:rPr lang="en-US" sz="1400" dirty="0"/>
              <a:t> </a:t>
            </a:r>
            <a:r>
              <a:rPr lang="en-US" sz="1400" dirty="0" err="1"/>
              <a:t>altına</a:t>
            </a:r>
            <a:r>
              <a:rPr lang="en-US" sz="1400" dirty="0"/>
              <a:t> </a:t>
            </a:r>
            <a:r>
              <a:rPr lang="en-US" sz="1400" dirty="0" err="1"/>
              <a:t>almak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git stash </a:t>
            </a:r>
            <a:r>
              <a:rPr lang="en-US" sz="1400" dirty="0" err="1"/>
              <a:t>komutunu</a:t>
            </a:r>
            <a:r>
              <a:rPr lang="en-US" sz="1400" dirty="0"/>
              <a:t> </a:t>
            </a:r>
            <a:r>
              <a:rPr lang="en-US" sz="1400" dirty="0" err="1"/>
              <a:t>kullanmalısın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5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329006"/>
            <a:ext cx="3438144" cy="2071294"/>
          </a:xfrm>
        </p:spPr>
        <p:txBody>
          <a:bodyPr anchor="ctr">
            <a:normAutofit/>
          </a:bodyPr>
          <a:lstStyle/>
          <a:p>
            <a:r>
              <a:rPr lang="tr-TR" sz="2800" dirty="0"/>
              <a:t>Projelerimizi </a:t>
            </a:r>
            <a:r>
              <a:rPr lang="tr-TR" sz="2800" dirty="0" err="1"/>
              <a:t>pushlama</a:t>
            </a:r>
            <a:r>
              <a:rPr lang="tr-TR" sz="2800" dirty="0"/>
              <a:t> yaparken acil.txt adında bir iş geldi ve bu iş öncelik olduğu söylendi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stash </a:t>
            </a:r>
            <a:r>
              <a:rPr lang="en-US" sz="1400" dirty="0" err="1"/>
              <a:t>adı</a:t>
            </a:r>
            <a:r>
              <a:rPr lang="en-US" sz="1400" dirty="0"/>
              <a:t> </a:t>
            </a:r>
            <a:r>
              <a:rPr lang="en-US" sz="1400" dirty="0" err="1"/>
              <a:t>araf</a:t>
            </a:r>
            <a:r>
              <a:rPr lang="en-US" sz="1400" dirty="0"/>
              <a:t> </a:t>
            </a:r>
            <a:r>
              <a:rPr lang="en-US" sz="1400" dirty="0" err="1"/>
              <a:t>olsun</a:t>
            </a:r>
            <a:r>
              <a:rPr lang="en-US" sz="1400" dirty="0"/>
              <a:t>. acil.txt </a:t>
            </a:r>
            <a:r>
              <a:rPr lang="en-US" sz="1400" dirty="0" err="1"/>
              <a:t>işimizi</a:t>
            </a:r>
            <a:r>
              <a:rPr lang="en-US" sz="1400" dirty="0"/>
              <a:t> </a:t>
            </a:r>
            <a:r>
              <a:rPr lang="en-US" sz="1400" dirty="0" err="1"/>
              <a:t>bitirdik</a:t>
            </a:r>
            <a:r>
              <a:rPr lang="en-US" sz="1400" dirty="0"/>
              <a:t> </a:t>
            </a:r>
            <a:r>
              <a:rPr lang="en-US" sz="1400" dirty="0" err="1"/>
              <a:t>bunu</a:t>
            </a:r>
            <a:r>
              <a:rPr lang="en-US" sz="1400" dirty="0"/>
              <a:t> </a:t>
            </a:r>
            <a:r>
              <a:rPr lang="en-US" sz="1400" dirty="0" err="1"/>
              <a:t>pushladık</a:t>
            </a:r>
            <a:r>
              <a:rPr lang="en-US" sz="1400" dirty="0"/>
              <a:t>. stash </a:t>
            </a:r>
            <a:r>
              <a:rPr lang="en-US" sz="1400" dirty="0" err="1"/>
              <a:t>araf</a:t>
            </a:r>
            <a:r>
              <a:rPr lang="en-US" sz="1400" dirty="0"/>
              <a:t> </a:t>
            </a:r>
            <a:r>
              <a:rPr lang="en-US" sz="1400" dirty="0" err="1"/>
              <a:t>adındaki</a:t>
            </a:r>
            <a:r>
              <a:rPr lang="en-US" sz="1400" dirty="0"/>
              <a:t> stash </a:t>
            </a:r>
            <a:r>
              <a:rPr lang="en-US" sz="1400" dirty="0" err="1"/>
              <a:t>çağırıp</a:t>
            </a:r>
            <a:r>
              <a:rPr lang="en-US" sz="1400" dirty="0"/>
              <a:t> </a:t>
            </a:r>
            <a:r>
              <a:rPr lang="en-US" sz="1400" dirty="0" err="1"/>
              <a:t>işleyip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sonrasında</a:t>
            </a:r>
            <a:r>
              <a:rPr lang="en-US" sz="1400" dirty="0"/>
              <a:t> </a:t>
            </a:r>
            <a:r>
              <a:rPr lang="en-US" sz="1400" dirty="0" err="1"/>
              <a:t>silelim</a:t>
            </a:r>
            <a:r>
              <a:rPr lang="en-US" sz="1400" dirty="0"/>
              <a:t>.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add 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stash save "</a:t>
            </a:r>
            <a:r>
              <a:rPr lang="en-US" sz="1400" dirty="0" err="1"/>
              <a:t>araf</a:t>
            </a:r>
            <a:r>
              <a:rPr lang="en-US" sz="1400" dirty="0"/>
              <a:t>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stash list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stash apply stash@{0}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add 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commit -m "stash </a:t>
            </a:r>
            <a:r>
              <a:rPr lang="en-US" sz="1400" dirty="0" err="1"/>
              <a:t>sonrası</a:t>
            </a:r>
            <a:r>
              <a:rPr lang="en-US" sz="1400" dirty="0"/>
              <a:t> commit"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push -u origin main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stash drop stash@{0}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Sanal Makine üzerinde Ubuntu 22.0.4 LTS Kuralım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Oracle VM VirtualBox </a:t>
            </a:r>
            <a:r>
              <a:rPr lang="en-US" sz="1700" dirty="0" err="1"/>
              <a:t>programının</a:t>
            </a:r>
            <a:r>
              <a:rPr lang="en-US" sz="1700" dirty="0"/>
              <a:t> </a:t>
            </a:r>
            <a:r>
              <a:rPr lang="en-US" sz="1700" dirty="0" err="1"/>
              <a:t>kurulumu</a:t>
            </a:r>
            <a:r>
              <a:rPr lang="en-US" sz="1700" dirty="0"/>
              <a:t> </a:t>
            </a:r>
            <a:r>
              <a:rPr lang="en-US" sz="1700" dirty="0" err="1"/>
              <a:t>bittikten</a:t>
            </a:r>
            <a:r>
              <a:rPr lang="en-US" sz="1700" dirty="0"/>
              <a:t> </a:t>
            </a:r>
            <a:r>
              <a:rPr lang="en-US" sz="1700" dirty="0" err="1"/>
              <a:t>açılan</a:t>
            </a:r>
            <a:r>
              <a:rPr lang="en-US" sz="1700" dirty="0"/>
              <a:t> </a:t>
            </a:r>
            <a:r>
              <a:rPr lang="en-US" sz="1700" dirty="0" err="1"/>
              <a:t>sayfa</a:t>
            </a:r>
            <a:r>
              <a:rPr lang="en-US" sz="1700" dirty="0"/>
              <a:t> "</a:t>
            </a:r>
            <a:r>
              <a:rPr lang="en-US" sz="1700" dirty="0" err="1"/>
              <a:t>Kurulumdan</a:t>
            </a:r>
            <a:r>
              <a:rPr lang="en-US" sz="1700" dirty="0"/>
              <a:t> </a:t>
            </a:r>
            <a:r>
              <a:rPr lang="en-US" sz="1700" dirty="0" err="1"/>
              <a:t>sonra</a:t>
            </a:r>
            <a:r>
              <a:rPr lang="en-US" sz="1700" dirty="0"/>
              <a:t> Oracle VM VirtualBox 7.0.13 </a:t>
            </a:r>
            <a:r>
              <a:rPr lang="en-US" sz="1700" dirty="0" err="1"/>
              <a:t>uygulamasını</a:t>
            </a:r>
            <a:r>
              <a:rPr lang="en-US" sz="1700" dirty="0"/>
              <a:t> </a:t>
            </a:r>
            <a:r>
              <a:rPr lang="en-US" sz="1700" dirty="0" err="1"/>
              <a:t>başlat</a:t>
            </a:r>
            <a:r>
              <a:rPr lang="en-US" sz="1700" dirty="0"/>
              <a:t>" </a:t>
            </a:r>
            <a:r>
              <a:rPr lang="en-US" sz="1700" dirty="0" err="1"/>
              <a:t>seçeneğini</a:t>
            </a:r>
            <a:r>
              <a:rPr lang="en-US" sz="1700" dirty="0"/>
              <a:t> </a:t>
            </a:r>
            <a:r>
              <a:rPr lang="en-US" sz="1700" dirty="0" err="1"/>
              <a:t>seçerseniz</a:t>
            </a:r>
            <a:r>
              <a:rPr lang="en-US" sz="1700" dirty="0"/>
              <a:t> </a:t>
            </a:r>
            <a:r>
              <a:rPr lang="en-US" sz="1700" dirty="0" err="1"/>
              <a:t>otomatik</a:t>
            </a:r>
            <a:r>
              <a:rPr lang="en-US" sz="1700" dirty="0"/>
              <a:t> </a:t>
            </a:r>
            <a:r>
              <a:rPr lang="en-US" sz="1700" dirty="0" err="1"/>
              <a:t>olarak</a:t>
            </a:r>
            <a:r>
              <a:rPr lang="en-US" sz="1700" dirty="0"/>
              <a:t> </a:t>
            </a:r>
            <a:r>
              <a:rPr lang="en-US" sz="1700" dirty="0" err="1"/>
              <a:t>programı</a:t>
            </a:r>
            <a:r>
              <a:rPr lang="en-US" sz="1700" dirty="0"/>
              <a:t> </a:t>
            </a:r>
            <a:r>
              <a:rPr lang="en-US" sz="1700" dirty="0" err="1"/>
              <a:t>başlatacaktır</a:t>
            </a:r>
            <a:r>
              <a:rPr lang="en-US" sz="17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30984" y="841248"/>
            <a:ext cx="6662407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339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800" dirty="0" err="1"/>
              <a:t>Alias</a:t>
            </a:r>
            <a:r>
              <a:rPr lang="tr-TR" sz="2800" dirty="0"/>
              <a:t> Komutu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893" y="2504948"/>
            <a:ext cx="3438906" cy="4353052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git log --all --</a:t>
            </a:r>
            <a:r>
              <a:rPr lang="en-US" sz="1400" dirty="0" err="1"/>
              <a:t>oneline</a:t>
            </a:r>
            <a:r>
              <a:rPr lang="en-US" sz="1400" dirty="0"/>
              <a:t> --decorate --graph </a:t>
            </a:r>
            <a:r>
              <a:rPr lang="en-US" sz="1400" dirty="0" err="1"/>
              <a:t>komutunu</a:t>
            </a:r>
            <a:r>
              <a:rPr lang="en-US" sz="1400" dirty="0"/>
              <a:t> graph </a:t>
            </a:r>
            <a:r>
              <a:rPr lang="en-US" sz="1400" dirty="0" err="1"/>
              <a:t>adından</a:t>
            </a:r>
            <a:r>
              <a:rPr lang="en-US" sz="1400" dirty="0"/>
              <a:t> alias </a:t>
            </a:r>
            <a:r>
              <a:rPr lang="en-US" sz="1400" dirty="0" err="1"/>
              <a:t>kullanarak</a:t>
            </a:r>
            <a:r>
              <a:rPr lang="en-US" sz="1400" dirty="0"/>
              <a:t> </a:t>
            </a:r>
            <a:r>
              <a:rPr lang="en-US" sz="1400" dirty="0" err="1"/>
              <a:t>kısaltalım</a:t>
            </a:r>
            <a:r>
              <a:rPr lang="en-US" sz="1400" dirty="0"/>
              <a:t>.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config --global </a:t>
            </a:r>
            <a:r>
              <a:rPr lang="en-US" sz="1400" dirty="0" err="1"/>
              <a:t>alias.graph</a:t>
            </a:r>
            <a:r>
              <a:rPr lang="en-US" sz="1400" dirty="0"/>
              <a:t> "log --all --graph --decorate --</a:t>
            </a:r>
            <a:r>
              <a:rPr lang="en-US" sz="1400" dirty="0" err="1"/>
              <a:t>oneline</a:t>
            </a:r>
            <a:r>
              <a:rPr lang="en-US" sz="1400" dirty="0"/>
              <a:t>"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$ git graph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469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Rebesa ile merge arasındaki fark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/>
              <a:t>Merge,genellikle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branch'lerin</a:t>
            </a:r>
            <a:r>
              <a:rPr lang="en-US" sz="1400" dirty="0"/>
              <a:t> </a:t>
            </a:r>
            <a:r>
              <a:rPr lang="en-US" sz="1400" dirty="0" err="1"/>
              <a:t>birleştirir</a:t>
            </a:r>
            <a:r>
              <a:rPr lang="en-US" sz="1400" dirty="0"/>
              <a:t>, </a:t>
            </a:r>
            <a:r>
              <a:rPr lang="en-US" sz="1400" dirty="0" err="1"/>
              <a:t>birleşik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sonuç</a:t>
            </a:r>
            <a:r>
              <a:rPr lang="en-US" sz="1400" dirty="0"/>
              <a:t> </a:t>
            </a:r>
            <a:r>
              <a:rPr lang="en-US" sz="1400" dirty="0" err="1"/>
              <a:t>çıkar</a:t>
            </a:r>
            <a:r>
              <a:rPr lang="en-US" sz="1400" dirty="0"/>
              <a:t>. </a:t>
            </a:r>
            <a:r>
              <a:rPr lang="en-US" sz="1400" dirty="0" err="1"/>
              <a:t>Branch'ler</a:t>
            </a:r>
            <a:r>
              <a:rPr lang="en-US" sz="1400" dirty="0"/>
              <a:t> </a:t>
            </a:r>
            <a:r>
              <a:rPr lang="en-US" sz="1400" dirty="0" err="1"/>
              <a:t>birbirini</a:t>
            </a:r>
            <a:r>
              <a:rPr lang="en-US" sz="1400" dirty="0"/>
              <a:t> </a:t>
            </a:r>
            <a:r>
              <a:rPr lang="en-US" sz="1400" dirty="0" err="1"/>
              <a:t>etkilemez</a:t>
            </a:r>
            <a:r>
              <a:rPr lang="en-US" sz="1400" dirty="0"/>
              <a:t>. Bu </a:t>
            </a:r>
            <a:r>
              <a:rPr lang="en-US" sz="1400" dirty="0" err="1"/>
              <a:t>yüzden</a:t>
            </a:r>
            <a:r>
              <a:rPr lang="en-US" sz="1400" dirty="0"/>
              <a:t> </a:t>
            </a:r>
            <a:r>
              <a:rPr lang="en-US" sz="1400" dirty="0" err="1"/>
              <a:t>genellikle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kolay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az</a:t>
            </a:r>
            <a:r>
              <a:rPr lang="en-US" sz="1400" dirty="0"/>
              <a:t> </a:t>
            </a:r>
            <a:r>
              <a:rPr lang="en-US" sz="1400" dirty="0" err="1"/>
              <a:t>riskli</a:t>
            </a:r>
            <a:r>
              <a:rPr lang="en-US" sz="1400" dirty="0"/>
              <a:t> </a:t>
            </a:r>
            <a:r>
              <a:rPr lang="en-US" sz="1400" dirty="0" err="1"/>
              <a:t>kabul</a:t>
            </a:r>
            <a:r>
              <a:rPr lang="en-US" sz="1400" dirty="0"/>
              <a:t> </a:t>
            </a:r>
            <a:r>
              <a:rPr lang="en-US" sz="1400" dirty="0" err="1"/>
              <a:t>edilir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Rebase,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branch'in</a:t>
            </a:r>
            <a:r>
              <a:rPr lang="en-US" sz="1400" dirty="0"/>
              <a:t> </a:t>
            </a:r>
            <a:r>
              <a:rPr lang="en-US" sz="1400" dirty="0" err="1"/>
              <a:t>değişikliklerini</a:t>
            </a:r>
            <a:r>
              <a:rPr lang="en-US" sz="1400" dirty="0"/>
              <a:t> </a:t>
            </a:r>
            <a:r>
              <a:rPr lang="en-US" sz="1400" dirty="0" err="1"/>
              <a:t>almak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başka</a:t>
            </a:r>
            <a:r>
              <a:rPr lang="en-US" sz="1400" dirty="0"/>
              <a:t> </a:t>
            </a:r>
            <a:r>
              <a:rPr lang="en-US" sz="1400" dirty="0" err="1"/>
              <a:t>branch'in</a:t>
            </a:r>
            <a:r>
              <a:rPr lang="en-US" sz="1400" dirty="0"/>
              <a:t> </a:t>
            </a:r>
            <a:r>
              <a:rPr lang="en-US" sz="1400" dirty="0" err="1"/>
              <a:t>geçmişini</a:t>
            </a:r>
            <a:r>
              <a:rPr lang="en-US" sz="1400" dirty="0"/>
              <a:t> </a:t>
            </a:r>
            <a:r>
              <a:rPr lang="en-US" sz="1400" dirty="0" err="1"/>
              <a:t>değiştirir</a:t>
            </a:r>
            <a:r>
              <a:rPr lang="en-US" sz="1400" dirty="0"/>
              <a:t>. </a:t>
            </a:r>
            <a:r>
              <a:rPr lang="en-US" sz="1400" dirty="0" err="1"/>
              <a:t>Yani</a:t>
            </a:r>
            <a:r>
              <a:rPr lang="en-US" sz="1400" dirty="0"/>
              <a:t>, </a:t>
            </a:r>
            <a:r>
              <a:rPr lang="en-US" sz="1400" dirty="0" err="1"/>
              <a:t>değişikliklerinizi</a:t>
            </a:r>
            <a:r>
              <a:rPr lang="en-US" sz="1400" dirty="0"/>
              <a:t> </a:t>
            </a:r>
            <a:r>
              <a:rPr lang="en-US" sz="1400" dirty="0" err="1"/>
              <a:t>başka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branch'in</a:t>
            </a:r>
            <a:r>
              <a:rPr lang="en-US" sz="1400" dirty="0"/>
              <a:t> </a:t>
            </a:r>
            <a:r>
              <a:rPr lang="en-US" sz="1400" dirty="0" err="1"/>
              <a:t>üzerine</a:t>
            </a:r>
            <a:r>
              <a:rPr lang="en-US" sz="1400" dirty="0"/>
              <a:t> </a:t>
            </a:r>
            <a:r>
              <a:rPr lang="en-US" sz="1400" dirty="0" err="1"/>
              <a:t>yeniden</a:t>
            </a:r>
            <a:r>
              <a:rPr lang="en-US" sz="1400" dirty="0"/>
              <a:t> </a:t>
            </a:r>
            <a:r>
              <a:rPr lang="en-US" sz="1400" dirty="0" err="1"/>
              <a:t>uygular</a:t>
            </a:r>
            <a:r>
              <a:rPr lang="en-US" sz="1400" dirty="0"/>
              <a:t>. </a:t>
            </a:r>
            <a:r>
              <a:rPr lang="en-US" sz="1400" dirty="0" err="1"/>
              <a:t>Aslında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düzenli</a:t>
            </a:r>
            <a:r>
              <a:rPr lang="en-US" sz="1400" dirty="0"/>
              <a:t> </a:t>
            </a:r>
            <a:r>
              <a:rPr lang="en-US" sz="1400" dirty="0" err="1"/>
              <a:t>geçmiş</a:t>
            </a:r>
            <a:r>
              <a:rPr lang="en-US" sz="1400" dirty="0"/>
              <a:t> </a:t>
            </a:r>
            <a:r>
              <a:rPr lang="en-US" sz="1400" dirty="0" err="1"/>
              <a:t>oluşturur</a:t>
            </a:r>
            <a:r>
              <a:rPr lang="en-US" sz="1400" dirty="0"/>
              <a:t> </a:t>
            </a:r>
            <a:r>
              <a:rPr lang="en-US" sz="1400" dirty="0" err="1"/>
              <a:t>çünkü</a:t>
            </a:r>
            <a:r>
              <a:rPr lang="en-US" sz="1400" dirty="0"/>
              <a:t> </a:t>
            </a:r>
            <a:r>
              <a:rPr lang="en-US" sz="1400" dirty="0" err="1"/>
              <a:t>değişiklikler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branch'in</a:t>
            </a:r>
            <a:r>
              <a:rPr lang="en-US" sz="1400" dirty="0"/>
              <a:t> </a:t>
            </a:r>
            <a:r>
              <a:rPr lang="en-US" sz="1400" dirty="0" err="1"/>
              <a:t>sonuna</a:t>
            </a:r>
            <a:r>
              <a:rPr lang="en-US" sz="1400" dirty="0"/>
              <a:t> </a:t>
            </a:r>
            <a:r>
              <a:rPr lang="en-US" sz="1400" dirty="0" err="1"/>
              <a:t>eklenir</a:t>
            </a:r>
            <a:r>
              <a:rPr lang="en-US" sz="1400" dirty="0"/>
              <a:t>. </a:t>
            </a:r>
            <a:r>
              <a:rPr lang="en-US" sz="1400" dirty="0" err="1"/>
              <a:t>Yine</a:t>
            </a:r>
            <a:r>
              <a:rPr lang="en-US" sz="1400" dirty="0"/>
              <a:t> de </a:t>
            </a:r>
            <a:r>
              <a:rPr lang="en-US" sz="1400" dirty="0" err="1"/>
              <a:t>dikkatli</a:t>
            </a:r>
            <a:r>
              <a:rPr lang="en-US" sz="1400" dirty="0"/>
              <a:t> </a:t>
            </a:r>
            <a:r>
              <a:rPr lang="en-US" sz="1400" dirty="0" err="1"/>
              <a:t>kullanılması</a:t>
            </a:r>
            <a:r>
              <a:rPr lang="en-US" sz="1400" dirty="0"/>
              <a:t> </a:t>
            </a:r>
            <a:r>
              <a:rPr lang="en-US" sz="1400" dirty="0" err="1"/>
              <a:t>gerekmektedir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 err="1"/>
              <a:t>Genellikle</a:t>
            </a:r>
            <a:r>
              <a:rPr lang="en-US" sz="1400" dirty="0"/>
              <a:t> </a:t>
            </a:r>
            <a:r>
              <a:rPr lang="en-US" sz="1400" dirty="0" err="1"/>
              <a:t>tek</a:t>
            </a:r>
            <a:r>
              <a:rPr lang="en-US" sz="1400" dirty="0"/>
              <a:t> </a:t>
            </a:r>
            <a:r>
              <a:rPr lang="en-US" sz="1400" dirty="0" err="1"/>
              <a:t>başına</a:t>
            </a:r>
            <a:r>
              <a:rPr lang="en-US" sz="1400" dirty="0"/>
              <a:t> </a:t>
            </a:r>
            <a:r>
              <a:rPr lang="en-US" sz="1400" dirty="0" err="1"/>
              <a:t>geliştirilen</a:t>
            </a:r>
            <a:r>
              <a:rPr lang="en-US" sz="1400" dirty="0"/>
              <a:t> </a:t>
            </a:r>
            <a:r>
              <a:rPr lang="en-US" sz="1400" dirty="0" err="1"/>
              <a:t>projelerde</a:t>
            </a:r>
            <a:r>
              <a:rPr lang="en-US" sz="1400" dirty="0"/>
              <a:t> rebase </a:t>
            </a:r>
            <a:r>
              <a:rPr lang="en-US" sz="1400" dirty="0" err="1"/>
              <a:t>sorun</a:t>
            </a:r>
            <a:r>
              <a:rPr lang="en-US" sz="1400" dirty="0"/>
              <a:t> </a:t>
            </a:r>
            <a:r>
              <a:rPr lang="en-US" sz="1400" dirty="0" err="1"/>
              <a:t>oluşturmaz</a:t>
            </a:r>
            <a:r>
              <a:rPr lang="en-US" sz="1400" dirty="0"/>
              <a:t> </a:t>
            </a:r>
            <a:r>
              <a:rPr lang="en-US" sz="1400" dirty="0" err="1"/>
              <a:t>lakin</a:t>
            </a:r>
            <a:r>
              <a:rPr lang="en-US" sz="1400" dirty="0"/>
              <a:t> </a:t>
            </a:r>
            <a:r>
              <a:rPr lang="en-US" sz="1400" dirty="0" err="1"/>
              <a:t>ortak</a:t>
            </a:r>
            <a:r>
              <a:rPr lang="en-US" sz="1400" dirty="0"/>
              <a:t> </a:t>
            </a:r>
            <a:r>
              <a:rPr lang="en-US" sz="1400" dirty="0" err="1"/>
              <a:t>projelerde</a:t>
            </a:r>
            <a:r>
              <a:rPr lang="en-US" sz="1400" dirty="0"/>
              <a:t> </a:t>
            </a:r>
            <a:r>
              <a:rPr lang="en-US" sz="1400" dirty="0" err="1"/>
              <a:t>ciddi</a:t>
            </a:r>
            <a:r>
              <a:rPr lang="en-US" sz="1400" dirty="0"/>
              <a:t> </a:t>
            </a:r>
            <a:r>
              <a:rPr lang="en-US" sz="1400" dirty="0" err="1"/>
              <a:t>kayıplar</a:t>
            </a:r>
            <a:r>
              <a:rPr lang="en-US" sz="1400" dirty="0"/>
              <a:t> </a:t>
            </a:r>
            <a:r>
              <a:rPr lang="en-US" sz="1400" dirty="0" err="1"/>
              <a:t>yaşanabilir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6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Git Conflict nedir ? </a:t>
            </a:r>
            <a:br>
              <a:rPr lang="tr-TR" sz="2800" dirty="0"/>
            </a:br>
            <a:r>
              <a:rPr lang="sv-SE" sz="2800" dirty="0"/>
              <a:t>Bir conflict yediğimizde ne yapmamız gerekiyor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677" y="1998677"/>
            <a:ext cx="7171863" cy="28606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Git conflict, rebase </a:t>
            </a:r>
            <a:r>
              <a:rPr lang="en-US" sz="1400" dirty="0" err="1"/>
              <a:t>veya</a:t>
            </a:r>
            <a:r>
              <a:rPr lang="en-US" sz="1400" dirty="0"/>
              <a:t> merge </a:t>
            </a:r>
            <a:r>
              <a:rPr lang="en-US" sz="1400" dirty="0" err="1"/>
              <a:t>işlemleri</a:t>
            </a:r>
            <a:r>
              <a:rPr lang="en-US" sz="1400" dirty="0"/>
              <a:t> </a:t>
            </a:r>
            <a:r>
              <a:rPr lang="en-US" sz="1400" dirty="0" err="1"/>
              <a:t>sırasında</a:t>
            </a:r>
            <a:r>
              <a:rPr lang="en-US" sz="1400" dirty="0"/>
              <a:t> </a:t>
            </a:r>
            <a:r>
              <a:rPr lang="en-US" sz="1400" dirty="0" err="1"/>
              <a:t>ortaya</a:t>
            </a:r>
            <a:r>
              <a:rPr lang="en-US" sz="1400" dirty="0"/>
              <a:t> </a:t>
            </a:r>
            <a:r>
              <a:rPr lang="en-US" sz="1400" dirty="0" err="1"/>
              <a:t>çıkan</a:t>
            </a:r>
            <a:r>
              <a:rPr lang="en-US" sz="1400" dirty="0"/>
              <a:t> </a:t>
            </a:r>
            <a:r>
              <a:rPr lang="en-US" sz="1400" dirty="0" err="1"/>
              <a:t>çakışmalardır</a:t>
            </a:r>
            <a:r>
              <a:rPr lang="en-US" sz="1400" dirty="0"/>
              <a:t>. Git </a:t>
            </a:r>
            <a:r>
              <a:rPr lang="en-US" sz="1400" dirty="0" err="1"/>
              <a:t>bu</a:t>
            </a:r>
            <a:r>
              <a:rPr lang="en-US" sz="1400" dirty="0"/>
              <a:t> </a:t>
            </a:r>
            <a:r>
              <a:rPr lang="en-US" sz="1400" dirty="0" err="1"/>
              <a:t>durumu</a:t>
            </a:r>
            <a:r>
              <a:rPr lang="en-US" sz="1400" dirty="0"/>
              <a:t> size </a:t>
            </a:r>
            <a:r>
              <a:rPr lang="en-US" sz="1400" dirty="0" err="1"/>
              <a:t>bildirir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çatışmanın</a:t>
            </a:r>
            <a:r>
              <a:rPr lang="en-US" sz="1400" dirty="0"/>
              <a:t> </a:t>
            </a:r>
            <a:r>
              <a:rPr lang="en-US" sz="1400" dirty="0" err="1"/>
              <a:t>olduğu</a:t>
            </a:r>
            <a:r>
              <a:rPr lang="en-US" sz="1400" dirty="0"/>
              <a:t> </a:t>
            </a:r>
            <a:r>
              <a:rPr lang="en-US" sz="1400" dirty="0" err="1"/>
              <a:t>dosyaları</a:t>
            </a:r>
            <a:r>
              <a:rPr lang="en-US" sz="1400" dirty="0"/>
              <a:t> </a:t>
            </a:r>
            <a:r>
              <a:rPr lang="en-US" sz="1400" dirty="0" err="1"/>
              <a:t>belirtir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Bir conflict </a:t>
            </a:r>
            <a:r>
              <a:rPr lang="en-US" sz="1400" dirty="0" err="1"/>
              <a:t>olduğunda</a:t>
            </a:r>
            <a:r>
              <a:rPr lang="en-US" sz="1400" dirty="0"/>
              <a:t> </a:t>
            </a:r>
            <a:r>
              <a:rPr lang="en-US" sz="1400" dirty="0" err="1"/>
              <a:t>öncelikle</a:t>
            </a:r>
            <a:r>
              <a:rPr lang="en-US" sz="1400" dirty="0"/>
              <a:t> </a:t>
            </a:r>
            <a:r>
              <a:rPr lang="en-US" sz="1400" dirty="0" err="1"/>
              <a:t>git'in</a:t>
            </a:r>
            <a:r>
              <a:rPr lang="en-US" sz="1400" dirty="0"/>
              <a:t> </a:t>
            </a:r>
            <a:r>
              <a:rPr lang="en-US" sz="1400" dirty="0" err="1"/>
              <a:t>uyarısını</a:t>
            </a:r>
            <a:r>
              <a:rPr lang="en-US" sz="1400" dirty="0"/>
              <a:t> </a:t>
            </a:r>
            <a:r>
              <a:rPr lang="en-US" sz="1400" dirty="0" err="1"/>
              <a:t>dikkatlice</a:t>
            </a:r>
            <a:r>
              <a:rPr lang="en-US" sz="1400" dirty="0"/>
              <a:t> </a:t>
            </a:r>
            <a:r>
              <a:rPr lang="en-US" sz="1400" dirty="0" err="1"/>
              <a:t>incelemektir</a:t>
            </a:r>
            <a:r>
              <a:rPr lang="en-US" sz="1400" dirty="0"/>
              <a:t>. </a:t>
            </a:r>
            <a:r>
              <a:rPr lang="en-US" sz="1400" dirty="0" err="1"/>
              <a:t>Hatayı</a:t>
            </a:r>
            <a:r>
              <a:rPr lang="en-US" sz="1400" dirty="0"/>
              <a:t> </a:t>
            </a:r>
            <a:r>
              <a:rPr lang="en-US" sz="1400" dirty="0" err="1"/>
              <a:t>bulduktan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değişikliği</a:t>
            </a:r>
            <a:r>
              <a:rPr lang="en-US" sz="1400" dirty="0"/>
              <a:t> </a:t>
            </a:r>
            <a:r>
              <a:rPr lang="en-US" sz="1400" dirty="0" err="1"/>
              <a:t>birleştirmeniz</a:t>
            </a:r>
            <a:r>
              <a:rPr lang="en-US" sz="1400" dirty="0"/>
              <a:t> </a:t>
            </a:r>
            <a:r>
              <a:rPr lang="en-US" sz="1400" dirty="0" err="1"/>
              <a:t>gerekebilir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sadece</a:t>
            </a:r>
            <a:r>
              <a:rPr lang="en-US" sz="1400" dirty="0"/>
              <a:t> </a:t>
            </a:r>
            <a:r>
              <a:rPr lang="en-US" sz="1400" dirty="0" err="1"/>
              <a:t>birini</a:t>
            </a:r>
            <a:r>
              <a:rPr lang="en-US" sz="1400" dirty="0"/>
              <a:t> </a:t>
            </a:r>
            <a:r>
              <a:rPr lang="en-US" sz="1400" dirty="0" err="1"/>
              <a:t>seçmeniz</a:t>
            </a:r>
            <a:r>
              <a:rPr lang="en-US" sz="1400" dirty="0"/>
              <a:t> </a:t>
            </a:r>
            <a:r>
              <a:rPr lang="en-US" sz="1400" dirty="0" err="1"/>
              <a:t>gerekebilir</a:t>
            </a:r>
            <a:r>
              <a:rPr lang="en-US" sz="1400" dirty="0"/>
              <a:t>. </a:t>
            </a:r>
            <a:r>
              <a:rPr lang="en-US" sz="1400" dirty="0" err="1"/>
              <a:t>Çözüme</a:t>
            </a:r>
            <a:r>
              <a:rPr lang="en-US" sz="1400" dirty="0"/>
              <a:t> </a:t>
            </a:r>
            <a:r>
              <a:rPr lang="en-US" sz="1400" dirty="0" err="1"/>
              <a:t>ulaştıktan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dosyaları</a:t>
            </a:r>
            <a:r>
              <a:rPr lang="en-US" sz="1400" dirty="0"/>
              <a:t> </a:t>
            </a:r>
            <a:r>
              <a:rPr lang="en-US" sz="1400" dirty="0" err="1"/>
              <a:t>kaydetmeyi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gereksiz</a:t>
            </a:r>
            <a:r>
              <a:rPr lang="en-US" sz="1400" dirty="0"/>
              <a:t> git </a:t>
            </a:r>
            <a:r>
              <a:rPr lang="en-US" sz="1400" dirty="0" err="1"/>
              <a:t>işaretlerini</a:t>
            </a:r>
            <a:r>
              <a:rPr lang="en-US" sz="1400" dirty="0"/>
              <a:t> </a:t>
            </a:r>
            <a:r>
              <a:rPr lang="en-US" sz="1400" dirty="0" err="1"/>
              <a:t>kaldırmayı</a:t>
            </a:r>
            <a:r>
              <a:rPr lang="en-US" sz="1400" dirty="0"/>
              <a:t> </a:t>
            </a:r>
            <a:r>
              <a:rPr lang="en-US" sz="1400" dirty="0" err="1"/>
              <a:t>unutmayın.Çözüme</a:t>
            </a:r>
            <a:r>
              <a:rPr lang="en-US" sz="1400" dirty="0"/>
              <a:t> </a:t>
            </a:r>
            <a:r>
              <a:rPr lang="en-US" sz="1400" dirty="0" err="1"/>
              <a:t>ulaştığınız</a:t>
            </a:r>
            <a:r>
              <a:rPr lang="en-US" sz="1400" dirty="0"/>
              <a:t> </a:t>
            </a:r>
            <a:r>
              <a:rPr lang="en-US" sz="1400" dirty="0" err="1"/>
              <a:t>yeri</a:t>
            </a:r>
            <a:r>
              <a:rPr lang="en-US" sz="1400" dirty="0"/>
              <a:t> </a:t>
            </a:r>
            <a:r>
              <a:rPr lang="en-US" sz="1400" dirty="0" err="1"/>
              <a:t>işaretleyerek</a:t>
            </a:r>
            <a:r>
              <a:rPr lang="en-US" sz="1400" dirty="0"/>
              <a:t> </a:t>
            </a:r>
            <a:r>
              <a:rPr lang="en-US" sz="1400" dirty="0" err="1"/>
              <a:t>git'e</a:t>
            </a:r>
            <a:r>
              <a:rPr lang="en-US" sz="1400" dirty="0"/>
              <a:t> </a:t>
            </a:r>
            <a:r>
              <a:rPr lang="en-US" sz="1400" dirty="0" err="1"/>
              <a:t>bildirin</a:t>
            </a:r>
            <a:r>
              <a:rPr lang="en-US" sz="1400" dirty="0"/>
              <a:t>. </a:t>
            </a:r>
            <a:r>
              <a:rPr lang="en-US" sz="1400" dirty="0" err="1"/>
              <a:t>Yani</a:t>
            </a:r>
            <a:r>
              <a:rPr lang="en-US" sz="1400" dirty="0"/>
              <a:t> git add </a:t>
            </a:r>
            <a:r>
              <a:rPr lang="en-US" sz="1400" dirty="0" err="1"/>
              <a:t>komutuyla</a:t>
            </a:r>
            <a:r>
              <a:rPr lang="en-US" sz="1400" dirty="0"/>
              <a:t> </a:t>
            </a:r>
            <a:r>
              <a:rPr lang="en-US" sz="1400" dirty="0" err="1"/>
              <a:t>yapılıyor</a:t>
            </a:r>
            <a:r>
              <a:rPr lang="en-US" sz="1400" dirty="0"/>
              <a:t>. En </a:t>
            </a:r>
            <a:r>
              <a:rPr lang="en-US" sz="1400" dirty="0" err="1"/>
              <a:t>sonunda</a:t>
            </a:r>
            <a:r>
              <a:rPr lang="en-US" sz="1400" dirty="0"/>
              <a:t> </a:t>
            </a:r>
            <a:r>
              <a:rPr lang="en-US" sz="1400" dirty="0" err="1"/>
              <a:t>commitleyin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807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tr-TR" sz="2800" dirty="0"/>
              <a:t>.</a:t>
            </a:r>
            <a:r>
              <a:rPr lang="sv-SE" sz="2800" dirty="0"/>
              <a:t>gitignore nedir?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1597980"/>
            <a:ext cx="7171863" cy="4051455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.</a:t>
            </a:r>
            <a:r>
              <a:rPr lang="en-US" sz="1400" dirty="0" err="1"/>
              <a:t>gitignore</a:t>
            </a:r>
            <a:r>
              <a:rPr lang="en-US" sz="1400" dirty="0"/>
              <a:t>, git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takip</a:t>
            </a:r>
            <a:r>
              <a:rPr lang="en-US" sz="1400" dirty="0"/>
              <a:t> </a:t>
            </a:r>
            <a:r>
              <a:rPr lang="en-US" sz="1400" dirty="0" err="1"/>
              <a:t>edilmesinin</a:t>
            </a:r>
            <a:r>
              <a:rPr lang="en-US" sz="1400" dirty="0"/>
              <a:t> </a:t>
            </a:r>
            <a:r>
              <a:rPr lang="en-US" sz="1400" dirty="0" err="1"/>
              <a:t>istemediğimiz</a:t>
            </a:r>
            <a:r>
              <a:rPr lang="en-US" sz="1400" dirty="0"/>
              <a:t> </a:t>
            </a:r>
            <a:r>
              <a:rPr lang="en-US" sz="1400" dirty="0" err="1"/>
              <a:t>dosyalardır</a:t>
            </a:r>
            <a:r>
              <a:rPr lang="en-US" sz="1400" dirty="0"/>
              <a:t>. </a:t>
            </a:r>
            <a:r>
              <a:rPr lang="en-US" sz="1400" dirty="0" err="1"/>
              <a:t>Mesela</a:t>
            </a:r>
            <a:r>
              <a:rPr lang="en-US" sz="1400" dirty="0"/>
              <a:t> ne </a:t>
            </a:r>
            <a:r>
              <a:rPr lang="en-US" sz="1400" dirty="0" err="1"/>
              <a:t>tür</a:t>
            </a:r>
            <a:r>
              <a:rPr lang="en-US" sz="1400" dirty="0"/>
              <a:t> </a:t>
            </a:r>
            <a:r>
              <a:rPr lang="en-US" sz="1400" dirty="0" err="1"/>
              <a:t>dosyalar</a:t>
            </a:r>
            <a:r>
              <a:rPr lang="en-US" sz="1400" dirty="0"/>
              <a:t>;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dirty="0"/>
          </a:p>
          <a:p>
            <a:pPr>
              <a:spcBef>
                <a:spcPts val="300"/>
              </a:spcBef>
            </a:pPr>
            <a:r>
              <a:rPr lang="en-US" sz="1400" dirty="0" err="1"/>
              <a:t>Paket</a:t>
            </a:r>
            <a:r>
              <a:rPr lang="en-US" sz="1400" dirty="0"/>
              <a:t> </a:t>
            </a:r>
            <a:r>
              <a:rPr lang="en-US" sz="1400" dirty="0" err="1"/>
              <a:t>yöneticisinden</a:t>
            </a:r>
            <a:r>
              <a:rPr lang="en-US" sz="1400" dirty="0"/>
              <a:t> </a:t>
            </a:r>
            <a:r>
              <a:rPr lang="en-US" sz="1400" dirty="0" err="1"/>
              <a:t>indirilen</a:t>
            </a:r>
            <a:r>
              <a:rPr lang="en-US" sz="1400" dirty="0"/>
              <a:t> </a:t>
            </a:r>
            <a:r>
              <a:rPr lang="en-US" sz="1400" dirty="0" err="1"/>
              <a:t>bağımlılıklar</a:t>
            </a:r>
            <a:r>
              <a:rPr lang="en-US" sz="1400" dirty="0"/>
              <a:t>,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image </a:t>
            </a:r>
            <a:r>
              <a:rPr lang="en-US" sz="1400" dirty="0" err="1"/>
              <a:t>ve</a:t>
            </a:r>
            <a:r>
              <a:rPr lang="en-US" sz="1400" dirty="0"/>
              <a:t> video </a:t>
            </a:r>
            <a:r>
              <a:rPr lang="en-US" sz="1400" dirty="0" err="1"/>
              <a:t>dosyalarınız</a:t>
            </a:r>
            <a:r>
              <a:rPr lang="en-US" sz="1400" dirty="0"/>
              <a:t>(</a:t>
            </a:r>
            <a:r>
              <a:rPr lang="en-US" sz="1400" dirty="0" err="1"/>
              <a:t>dosya</a:t>
            </a:r>
            <a:r>
              <a:rPr lang="en-US" sz="1400" dirty="0"/>
              <a:t> </a:t>
            </a:r>
            <a:r>
              <a:rPr lang="en-US" sz="1400" dirty="0" err="1"/>
              <a:t>boyutları</a:t>
            </a:r>
            <a:r>
              <a:rPr lang="en-US" sz="1400" dirty="0"/>
              <a:t> </a:t>
            </a:r>
            <a:r>
              <a:rPr lang="en-US" sz="1400" dirty="0" err="1"/>
              <a:t>çok</a:t>
            </a:r>
            <a:r>
              <a:rPr lang="en-US" sz="1400" dirty="0"/>
              <a:t> </a:t>
            </a:r>
            <a:r>
              <a:rPr lang="en-US" sz="1400" dirty="0" err="1"/>
              <a:t>fazla</a:t>
            </a:r>
            <a:r>
              <a:rPr lang="en-US" sz="1400" dirty="0"/>
              <a:t> </a:t>
            </a:r>
            <a:r>
              <a:rPr lang="en-US" sz="1400" dirty="0" err="1"/>
              <a:t>olabilir</a:t>
            </a:r>
            <a:r>
              <a:rPr lang="en-US" sz="1400" dirty="0"/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IDE </a:t>
            </a:r>
            <a:r>
              <a:rPr lang="en-US" sz="1400" dirty="0" err="1"/>
              <a:t>eklentileri</a:t>
            </a:r>
            <a:r>
              <a:rPr lang="en-US" sz="1400" dirty="0"/>
              <a:t>( </a:t>
            </a:r>
            <a:r>
              <a:rPr lang="en-US" sz="1400" dirty="0" err="1"/>
              <a:t>örneğin</a:t>
            </a:r>
            <a:r>
              <a:rPr lang="en-US" sz="1400" dirty="0"/>
              <a:t> .</a:t>
            </a:r>
            <a:r>
              <a:rPr lang="en-US" sz="1400" dirty="0" err="1"/>
              <a:t>vscode</a:t>
            </a:r>
            <a:r>
              <a:rPr lang="en-US" sz="1400" dirty="0"/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 err="1"/>
              <a:t>Sadece</a:t>
            </a:r>
            <a:r>
              <a:rPr lang="en-US" sz="1400" dirty="0"/>
              <a:t> </a:t>
            </a:r>
            <a:r>
              <a:rPr lang="en-US" sz="1400" dirty="0" err="1"/>
              <a:t>kendi</a:t>
            </a:r>
            <a:r>
              <a:rPr lang="en-US" sz="1400" dirty="0"/>
              <a:t> </a:t>
            </a:r>
            <a:r>
              <a:rPr lang="en-US" sz="1400" dirty="0" err="1"/>
              <a:t>çalışma</a:t>
            </a:r>
            <a:r>
              <a:rPr lang="en-US" sz="1400" dirty="0"/>
              <a:t> </a:t>
            </a:r>
            <a:r>
              <a:rPr lang="en-US" sz="1400" dirty="0" err="1"/>
              <a:t>alanınızda</a:t>
            </a:r>
            <a:r>
              <a:rPr lang="en-US" sz="1400" dirty="0"/>
              <a:t> </a:t>
            </a:r>
            <a:r>
              <a:rPr lang="en-US" sz="1400" dirty="0" err="1"/>
              <a:t>olması</a:t>
            </a:r>
            <a:r>
              <a:rPr lang="en-US" sz="1400" dirty="0"/>
              <a:t> </a:t>
            </a:r>
            <a:r>
              <a:rPr lang="en-US" sz="1400" dirty="0" err="1"/>
              <a:t>gereken</a:t>
            </a:r>
            <a:r>
              <a:rPr lang="en-US" sz="1400" dirty="0"/>
              <a:t> </a:t>
            </a:r>
            <a:r>
              <a:rPr lang="en-US" sz="1400" dirty="0" err="1"/>
              <a:t>başkaları</a:t>
            </a:r>
            <a:r>
              <a:rPr lang="en-US" sz="1400" dirty="0"/>
              <a:t> </a:t>
            </a:r>
            <a:r>
              <a:rPr lang="en-US" sz="1400" dirty="0" err="1"/>
              <a:t>tarafından</a:t>
            </a:r>
            <a:r>
              <a:rPr lang="en-US" sz="1400" dirty="0"/>
              <a:t> </a:t>
            </a:r>
            <a:r>
              <a:rPr lang="en-US" sz="1400" dirty="0" err="1"/>
              <a:t>görülmemesi</a:t>
            </a:r>
            <a:r>
              <a:rPr lang="en-US" sz="1400" dirty="0"/>
              <a:t> </a:t>
            </a:r>
            <a:r>
              <a:rPr lang="en-US" sz="1400" dirty="0" err="1"/>
              <a:t>gereken</a:t>
            </a:r>
            <a:r>
              <a:rPr lang="en-US" sz="1400" dirty="0"/>
              <a:t> </a:t>
            </a:r>
            <a:r>
              <a:rPr lang="en-US" sz="1400" dirty="0" err="1"/>
              <a:t>dosyalarınız</a:t>
            </a:r>
            <a:r>
              <a:rPr lang="en-US" sz="1400" dirty="0"/>
              <a:t> (</a:t>
            </a:r>
            <a:r>
              <a:rPr lang="en-US" sz="1400" dirty="0" err="1"/>
              <a:t>veritabanınıza</a:t>
            </a:r>
            <a:r>
              <a:rPr lang="en-US" sz="1400" dirty="0"/>
              <a:t> </a:t>
            </a:r>
            <a:r>
              <a:rPr lang="en-US" sz="1400" dirty="0" err="1"/>
              <a:t>ilişkin</a:t>
            </a:r>
            <a:r>
              <a:rPr lang="en-US" sz="1400" dirty="0"/>
              <a:t> </a:t>
            </a:r>
            <a:r>
              <a:rPr lang="en-US" sz="1400" dirty="0" err="1"/>
              <a:t>konfigürasyonlar</a:t>
            </a:r>
            <a:r>
              <a:rPr lang="en-US" sz="1400" dirty="0"/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API </a:t>
            </a:r>
            <a:r>
              <a:rPr lang="en-US" sz="1400" dirty="0" err="1"/>
              <a:t>anahtarları</a:t>
            </a:r>
            <a:r>
              <a:rPr lang="en-US" sz="1400" dirty="0"/>
              <a:t>, </a:t>
            </a:r>
            <a:r>
              <a:rPr lang="en-US" sz="1400" dirty="0" err="1"/>
              <a:t>kimlik</a:t>
            </a:r>
            <a:r>
              <a:rPr lang="en-US" sz="1400" dirty="0"/>
              <a:t> </a:t>
            </a:r>
            <a:r>
              <a:rPr lang="en-US" sz="1400" dirty="0" err="1"/>
              <a:t>bilgileri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hassas</a:t>
            </a:r>
            <a:r>
              <a:rPr lang="en-US" sz="1400" dirty="0"/>
              <a:t> </a:t>
            </a:r>
            <a:r>
              <a:rPr lang="en-US" sz="1400" dirty="0" err="1"/>
              <a:t>bilgiler</a:t>
            </a:r>
            <a:r>
              <a:rPr lang="en-US" sz="1400" dirty="0"/>
              <a:t> </a:t>
            </a:r>
            <a:r>
              <a:rPr lang="en-US" sz="1400" dirty="0" err="1"/>
              <a:t>içeren</a:t>
            </a:r>
            <a:r>
              <a:rPr lang="en-US" sz="1400" dirty="0"/>
              <a:t> </a:t>
            </a:r>
            <a:r>
              <a:rPr lang="en-US" sz="1400" dirty="0" err="1"/>
              <a:t>dosyalar</a:t>
            </a:r>
            <a:r>
              <a:rPr lang="en-US" sz="1400" dirty="0"/>
              <a:t>(.env)</a:t>
            </a:r>
          </a:p>
          <a:p>
            <a:pPr>
              <a:spcBef>
                <a:spcPts val="300"/>
              </a:spcBef>
            </a:pPr>
            <a:r>
              <a:rPr lang="en-US" sz="1400" dirty="0" err="1"/>
              <a:t>Çalışma</a:t>
            </a:r>
            <a:r>
              <a:rPr lang="en-US" sz="1400" dirty="0"/>
              <a:t> </a:t>
            </a:r>
            <a:r>
              <a:rPr lang="en-US" sz="1400" dirty="0" err="1"/>
              <a:t>dizinizdeki</a:t>
            </a:r>
            <a:r>
              <a:rPr lang="en-US" sz="1400" dirty="0"/>
              <a:t> </a:t>
            </a:r>
            <a:r>
              <a:rPr lang="en-US" sz="1400" dirty="0" err="1"/>
              <a:t>geçici</a:t>
            </a:r>
            <a:r>
              <a:rPr lang="en-US" sz="1400" dirty="0"/>
              <a:t> </a:t>
            </a:r>
            <a:r>
              <a:rPr lang="en-US" sz="1400" dirty="0" err="1"/>
              <a:t>dosyalar</a:t>
            </a:r>
            <a:endParaRPr lang="en-US" sz="1400" dirty="0"/>
          </a:p>
          <a:p>
            <a:pPr>
              <a:spcBef>
                <a:spcPts val="300"/>
              </a:spcBef>
            </a:pPr>
            <a:r>
              <a:rPr lang="en-US" sz="1400" dirty="0"/>
              <a:t>Log </a:t>
            </a:r>
            <a:r>
              <a:rPr lang="en-US" sz="1400" dirty="0" err="1"/>
              <a:t>dosyaları</a:t>
            </a:r>
            <a:endParaRPr lang="en-US" sz="1400" dirty="0"/>
          </a:p>
          <a:p>
            <a:pPr>
              <a:spcBef>
                <a:spcPts val="300"/>
              </a:spcBef>
            </a:pPr>
            <a:r>
              <a:rPr lang="en-US" sz="1400" dirty="0" err="1"/>
              <a:t>Yararsız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dosyaları</a:t>
            </a:r>
            <a:r>
              <a:rPr lang="en-US" sz="1400" dirty="0"/>
              <a:t> (</a:t>
            </a:r>
            <a:r>
              <a:rPr lang="en-US" sz="1400" dirty="0" err="1"/>
              <a:t>örneğin</a:t>
            </a:r>
            <a:r>
              <a:rPr lang="en-US" sz="1400" dirty="0"/>
              <a:t> MacOS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sisteminin</a:t>
            </a:r>
            <a:r>
              <a:rPr lang="en-US" sz="1400" dirty="0"/>
              <a:t> .</a:t>
            </a:r>
            <a:r>
              <a:rPr lang="en-US" sz="1400" dirty="0" err="1"/>
              <a:t>DS_Store</a:t>
            </a:r>
            <a:r>
              <a:rPr lang="en-US" sz="1400" dirty="0"/>
              <a:t> </a:t>
            </a:r>
            <a:r>
              <a:rPr lang="en-US" sz="1400" dirty="0" err="1"/>
              <a:t>dosyası</a:t>
            </a:r>
            <a:r>
              <a:rPr lang="en-US" sz="1400" dirty="0"/>
              <a:t> )</a:t>
            </a:r>
          </a:p>
          <a:p>
            <a:pPr>
              <a:spcBef>
                <a:spcPts val="300"/>
              </a:spcBef>
            </a:pP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herhangi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dosyanız</a:t>
            </a:r>
            <a:r>
              <a:rPr lang="en-US" sz="1400" dirty="0"/>
              <a:t> da </a:t>
            </a:r>
            <a:r>
              <a:rPr lang="en-US" sz="1400" dirty="0" err="1"/>
              <a:t>olabilir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034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git tag v1.1 ? Bu komut ne iş yapar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2858610"/>
            <a:ext cx="7171863" cy="2790825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400" dirty="0"/>
              <a:t>git tag, </a:t>
            </a:r>
            <a:r>
              <a:rPr lang="en-US" sz="1400" dirty="0" err="1"/>
              <a:t>aslında</a:t>
            </a:r>
            <a:r>
              <a:rPr lang="en-US" sz="1400" dirty="0"/>
              <a:t> </a:t>
            </a:r>
            <a:r>
              <a:rPr lang="en-US" sz="1400" dirty="0" err="1"/>
              <a:t>commitlerimize</a:t>
            </a:r>
            <a:r>
              <a:rPr lang="en-US" sz="1400" dirty="0"/>
              <a:t> </a:t>
            </a:r>
            <a:r>
              <a:rPr lang="en-US" sz="1400" dirty="0" err="1"/>
              <a:t>etiket</a:t>
            </a:r>
            <a:r>
              <a:rPr lang="en-US" sz="1400" dirty="0"/>
              <a:t> </a:t>
            </a:r>
            <a:r>
              <a:rPr lang="en-US" sz="1400" dirty="0" err="1"/>
              <a:t>vermektir</a:t>
            </a:r>
            <a:r>
              <a:rPr lang="en-US" sz="1400" dirty="0"/>
              <a:t>. </a:t>
            </a:r>
            <a:r>
              <a:rPr lang="en-US" sz="1400" dirty="0" err="1"/>
              <a:t>Mesela</a:t>
            </a:r>
            <a:r>
              <a:rPr lang="en-US" sz="1400" dirty="0"/>
              <a:t> </a:t>
            </a:r>
            <a:r>
              <a:rPr lang="en-US" sz="1400" dirty="0" err="1"/>
              <a:t>projenizde</a:t>
            </a:r>
            <a:r>
              <a:rPr lang="en-US" sz="1400" dirty="0"/>
              <a:t> </a:t>
            </a:r>
            <a:r>
              <a:rPr lang="en-US" sz="1400" dirty="0" err="1"/>
              <a:t>temel</a:t>
            </a:r>
            <a:r>
              <a:rPr lang="en-US" sz="1400" dirty="0"/>
              <a:t> </a:t>
            </a:r>
            <a:r>
              <a:rPr lang="en-US" sz="1400" dirty="0" err="1"/>
              <a:t>işlemleri</a:t>
            </a:r>
            <a:r>
              <a:rPr lang="en-US" sz="1400" dirty="0"/>
              <a:t> </a:t>
            </a:r>
            <a:r>
              <a:rPr lang="en-US" sz="1400" dirty="0" err="1"/>
              <a:t>bittikten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etiket</a:t>
            </a:r>
            <a:r>
              <a:rPr lang="en-US" sz="1400" dirty="0"/>
              <a:t> </a:t>
            </a:r>
            <a:r>
              <a:rPr lang="en-US" sz="1400" dirty="0" err="1"/>
              <a:t>verirseniz</a:t>
            </a:r>
            <a:r>
              <a:rPr lang="en-US" sz="1400" dirty="0"/>
              <a:t> </a:t>
            </a:r>
            <a:r>
              <a:rPr lang="en-US" sz="1400" dirty="0" err="1"/>
              <a:t>projenizi</a:t>
            </a:r>
            <a:r>
              <a:rPr lang="en-US" sz="1400" dirty="0"/>
              <a:t> </a:t>
            </a:r>
            <a:r>
              <a:rPr lang="en-US" sz="1400" dirty="0" err="1"/>
              <a:t>inceleyenler</a:t>
            </a:r>
            <a:r>
              <a:rPr lang="en-US" sz="1400" dirty="0"/>
              <a:t> o </a:t>
            </a:r>
            <a:r>
              <a:rPr lang="en-US" sz="1400" dirty="0" err="1"/>
              <a:t>kısma</a:t>
            </a:r>
            <a:r>
              <a:rPr lang="en-US" sz="1400" dirty="0"/>
              <a:t> </a:t>
            </a:r>
            <a:r>
              <a:rPr lang="en-US" sz="1400" dirty="0" err="1"/>
              <a:t>kadar</a:t>
            </a:r>
            <a:r>
              <a:rPr lang="en-US" sz="1400" dirty="0"/>
              <a:t> </a:t>
            </a:r>
            <a:r>
              <a:rPr lang="en-US" sz="1400" dirty="0" err="1"/>
              <a:t>neler</a:t>
            </a:r>
            <a:r>
              <a:rPr lang="en-US" sz="1400" dirty="0"/>
              <a:t> </a:t>
            </a:r>
            <a:r>
              <a:rPr lang="en-US" sz="1400" dirty="0" err="1"/>
              <a:t>yaptığınızı</a:t>
            </a:r>
            <a:r>
              <a:rPr lang="en-US" sz="1400" dirty="0"/>
              <a:t> </a:t>
            </a:r>
            <a:r>
              <a:rPr lang="en-US" sz="1400" dirty="0" err="1"/>
              <a:t>anlayabilir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374" y="3016794"/>
            <a:ext cx="3788317" cy="158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792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DevOps kültür felsefesi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967666"/>
            <a:ext cx="7171863" cy="4681769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400" dirty="0" err="1"/>
              <a:t>Devops</a:t>
            </a:r>
            <a:r>
              <a:rPr lang="en-US" sz="1400" dirty="0"/>
              <a:t>,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(dev)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bilişim</a:t>
            </a:r>
            <a:r>
              <a:rPr lang="en-US" sz="1400" dirty="0"/>
              <a:t> </a:t>
            </a:r>
            <a:r>
              <a:rPr lang="en-US" sz="1400" dirty="0" err="1"/>
              <a:t>teknolojileri</a:t>
            </a:r>
            <a:r>
              <a:rPr lang="en-US" sz="1400" dirty="0"/>
              <a:t> </a:t>
            </a:r>
            <a:r>
              <a:rPr lang="en-US" sz="1400" dirty="0" err="1"/>
              <a:t>operasyonlarını</a:t>
            </a:r>
            <a:r>
              <a:rPr lang="en-US" sz="1400" dirty="0"/>
              <a:t> (ops) </a:t>
            </a:r>
            <a:r>
              <a:rPr lang="en-US" sz="1400" dirty="0" err="1"/>
              <a:t>birleştiren</a:t>
            </a:r>
            <a:r>
              <a:rPr lang="en-US" sz="1400" dirty="0"/>
              <a:t> iyi </a:t>
            </a:r>
            <a:r>
              <a:rPr lang="en-US" sz="1400" dirty="0" err="1"/>
              <a:t>pratikler</a:t>
            </a:r>
            <a:r>
              <a:rPr lang="en-US" sz="1400" dirty="0"/>
              <a:t> </a:t>
            </a:r>
            <a:r>
              <a:rPr lang="en-US" sz="1400" dirty="0" err="1"/>
              <a:t>kümesidir</a:t>
            </a:r>
            <a:r>
              <a:rPr lang="en-US" sz="1400" dirty="0"/>
              <a:t>. DevOps,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basit</a:t>
            </a:r>
            <a:r>
              <a:rPr lang="en-US" sz="1400" dirty="0"/>
              <a:t> </a:t>
            </a:r>
            <a:r>
              <a:rPr lang="en-US" sz="1400" dirty="0" err="1"/>
              <a:t>ifadeyle</a:t>
            </a:r>
            <a:r>
              <a:rPr lang="en-US" sz="1400" dirty="0"/>
              <a:t>, </a:t>
            </a:r>
            <a:r>
              <a:rPr lang="en-US" sz="1400" dirty="0" err="1"/>
              <a:t>geleneksel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birbirinden</a:t>
            </a:r>
            <a:r>
              <a:rPr lang="en-US" sz="1400" dirty="0"/>
              <a:t> </a:t>
            </a:r>
            <a:r>
              <a:rPr lang="en-US" sz="1400" dirty="0" err="1"/>
              <a:t>kopuk</a:t>
            </a:r>
            <a:r>
              <a:rPr lang="en-US" sz="1400" dirty="0"/>
              <a:t> </a:t>
            </a:r>
            <a:r>
              <a:rPr lang="en-US" sz="1400" dirty="0" err="1"/>
              <a:t>çalışan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operasyon</a:t>
            </a:r>
            <a:r>
              <a:rPr lang="en-US" sz="1400" dirty="0"/>
              <a:t> </a:t>
            </a:r>
            <a:r>
              <a:rPr lang="en-US" sz="1400" dirty="0" err="1"/>
              <a:t>ekipleri</a:t>
            </a:r>
            <a:r>
              <a:rPr lang="en-US" sz="1400" dirty="0"/>
              <a:t> </a:t>
            </a:r>
            <a:r>
              <a:rPr lang="en-US" sz="1400" dirty="0" err="1"/>
              <a:t>arasındaki</a:t>
            </a:r>
            <a:r>
              <a:rPr lang="en-US" sz="1400" dirty="0"/>
              <a:t> </a:t>
            </a:r>
            <a:r>
              <a:rPr lang="en-US" sz="1400" dirty="0" err="1"/>
              <a:t>engellerin</a:t>
            </a:r>
            <a:r>
              <a:rPr lang="en-US" sz="1400" dirty="0"/>
              <a:t> </a:t>
            </a:r>
            <a:r>
              <a:rPr lang="en-US" sz="1400" dirty="0" err="1"/>
              <a:t>kaldırılmasını</a:t>
            </a:r>
            <a:r>
              <a:rPr lang="en-US" sz="1400" dirty="0"/>
              <a:t> </a:t>
            </a:r>
            <a:r>
              <a:rPr lang="en-US" sz="1400" dirty="0" err="1"/>
              <a:t>amaçlar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1400" dirty="0"/>
              <a:t>DevOps, </a:t>
            </a:r>
            <a:r>
              <a:rPr lang="en-US" sz="1400" dirty="0" err="1"/>
              <a:t>daha</a:t>
            </a:r>
            <a:r>
              <a:rPr lang="en-US" sz="1400" dirty="0"/>
              <a:t> iyi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geliştirilmiş</a:t>
            </a:r>
            <a:r>
              <a:rPr lang="en-US" sz="1400" dirty="0"/>
              <a:t> </a:t>
            </a:r>
            <a:r>
              <a:rPr lang="en-US" sz="1400" dirty="0" err="1"/>
              <a:t>disiplinler</a:t>
            </a:r>
            <a:r>
              <a:rPr lang="en-US" sz="1400" dirty="0"/>
              <a:t> </a:t>
            </a:r>
            <a:r>
              <a:rPr lang="en-US" sz="1400" dirty="0" err="1"/>
              <a:t>bütünü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kültürüdür</a:t>
            </a:r>
            <a:r>
              <a:rPr lang="en-US" sz="1400" dirty="0"/>
              <a:t>. </a:t>
            </a:r>
            <a:r>
              <a:rPr lang="en-US" sz="1400" dirty="0" err="1"/>
              <a:t>Aynı</a:t>
            </a:r>
            <a:r>
              <a:rPr lang="en-US" sz="1400" dirty="0"/>
              <a:t> </a:t>
            </a:r>
            <a:r>
              <a:rPr lang="en-US" sz="1400" dirty="0" err="1"/>
              <a:t>zamanda</a:t>
            </a:r>
            <a:r>
              <a:rPr lang="en-US" sz="1400" dirty="0"/>
              <a:t> </a:t>
            </a:r>
            <a:r>
              <a:rPr lang="en-US" sz="1400" dirty="0" err="1"/>
              <a:t>kurumların</a:t>
            </a:r>
            <a:r>
              <a:rPr lang="en-US" sz="1400" dirty="0"/>
              <a:t> </a:t>
            </a:r>
            <a:r>
              <a:rPr lang="en-US" sz="1400" dirty="0" err="1"/>
              <a:t>ürünlerini</a:t>
            </a:r>
            <a:r>
              <a:rPr lang="en-US" sz="1400" dirty="0"/>
              <a:t> </a:t>
            </a:r>
            <a:r>
              <a:rPr lang="en-US" sz="1400" dirty="0" err="1"/>
              <a:t>hızlı</a:t>
            </a:r>
            <a:r>
              <a:rPr lang="en-US" sz="1400" dirty="0"/>
              <a:t> </a:t>
            </a:r>
            <a:r>
              <a:rPr lang="en-US" sz="1400" dirty="0" err="1"/>
              <a:t>geliştirmesini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iyileştirmesini</a:t>
            </a:r>
            <a:r>
              <a:rPr lang="en-US" sz="1400" dirty="0"/>
              <a:t> </a:t>
            </a:r>
            <a:r>
              <a:rPr lang="en-US" sz="1400" dirty="0" err="1"/>
              <a:t>sağlayarak</a:t>
            </a:r>
            <a:r>
              <a:rPr lang="en-US" sz="1400" dirty="0"/>
              <a:t>, </a:t>
            </a:r>
            <a:r>
              <a:rPr lang="en-US" sz="1400" dirty="0" err="1"/>
              <a:t>uygulama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hizmetleri</a:t>
            </a:r>
            <a:r>
              <a:rPr lang="en-US" sz="1400" dirty="0"/>
              <a:t> </a:t>
            </a:r>
            <a:r>
              <a:rPr lang="en-US" sz="1400" dirty="0" err="1"/>
              <a:t>yüksek</a:t>
            </a:r>
            <a:r>
              <a:rPr lang="en-US" sz="1400" dirty="0"/>
              <a:t> </a:t>
            </a:r>
            <a:r>
              <a:rPr lang="en-US" sz="1400" dirty="0" err="1"/>
              <a:t>hızda</a:t>
            </a:r>
            <a:r>
              <a:rPr lang="en-US" sz="1400" dirty="0"/>
              <a:t> </a:t>
            </a:r>
            <a:r>
              <a:rPr lang="en-US" sz="1400" dirty="0" err="1"/>
              <a:t>sunma</a:t>
            </a:r>
            <a:r>
              <a:rPr lang="en-US" sz="1400" dirty="0"/>
              <a:t> </a:t>
            </a:r>
            <a:r>
              <a:rPr lang="en-US" sz="1400" dirty="0" err="1"/>
              <a:t>becerisini</a:t>
            </a:r>
            <a:r>
              <a:rPr lang="en-US" sz="1400" dirty="0"/>
              <a:t> </a:t>
            </a:r>
            <a:r>
              <a:rPr lang="en-US" sz="1400" dirty="0" err="1"/>
              <a:t>artıran</a:t>
            </a:r>
            <a:r>
              <a:rPr lang="en-US" sz="1400" dirty="0"/>
              <a:t> </a:t>
            </a:r>
            <a:r>
              <a:rPr lang="en-US" sz="1400" dirty="0" err="1"/>
              <a:t>kültürel</a:t>
            </a:r>
            <a:r>
              <a:rPr lang="en-US" sz="1400" dirty="0"/>
              <a:t> </a:t>
            </a:r>
            <a:r>
              <a:rPr lang="en-US" sz="1400" dirty="0" err="1"/>
              <a:t>felsefelerin</a:t>
            </a:r>
            <a:r>
              <a:rPr lang="en-US" sz="1400" dirty="0"/>
              <a:t>, </a:t>
            </a:r>
            <a:r>
              <a:rPr lang="en-US" sz="1400" dirty="0" err="1"/>
              <a:t>yöntemlerin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araçların</a:t>
            </a:r>
            <a:r>
              <a:rPr lang="en-US" sz="1400" dirty="0"/>
              <a:t> </a:t>
            </a:r>
            <a:r>
              <a:rPr lang="en-US" sz="1400" dirty="0" err="1"/>
              <a:t>birleşimi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da </a:t>
            </a:r>
            <a:r>
              <a:rPr lang="en-US" sz="1400" dirty="0" err="1"/>
              <a:t>tanımlanabilir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2811799"/>
            <a:ext cx="3824052" cy="1965753"/>
          </a:xfrm>
          <a:prstGeom prst="rect">
            <a:avLst/>
          </a:prstGeom>
        </p:spPr>
      </p:pic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AE7C53B1-B8FE-2A7F-D2D5-F48563588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35865"/>
              </p:ext>
            </p:extLst>
          </p:nvPr>
        </p:nvGraphicFramePr>
        <p:xfrm>
          <a:off x="5310113" y="2978516"/>
          <a:ext cx="6027446" cy="29118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13723">
                  <a:extLst>
                    <a:ext uri="{9D8B030D-6E8A-4147-A177-3AD203B41FA5}">
                      <a16:colId xmlns:a16="http://schemas.microsoft.com/office/drawing/2014/main" val="3569344858"/>
                    </a:ext>
                  </a:extLst>
                </a:gridCol>
                <a:gridCol w="3013723">
                  <a:extLst>
                    <a:ext uri="{9D8B030D-6E8A-4147-A177-3AD203B41FA5}">
                      <a16:colId xmlns:a16="http://schemas.microsoft.com/office/drawing/2014/main" val="1997227314"/>
                    </a:ext>
                  </a:extLst>
                </a:gridCol>
              </a:tblGrid>
              <a:tr h="329738">
                <a:tc>
                  <a:txBody>
                    <a:bodyPr/>
                    <a:lstStyle/>
                    <a:p>
                      <a:r>
                        <a:rPr lang="tr-TR" sz="1400" dirty="0"/>
                        <a:t>Dev takımının görevleri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Ops</a:t>
                      </a:r>
                      <a:r>
                        <a:rPr lang="tr-TR" sz="1400" dirty="0"/>
                        <a:t> takımının görevleri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45102"/>
                  </a:ext>
                </a:extLst>
              </a:tr>
              <a:tr h="559520">
                <a:tc>
                  <a:txBody>
                    <a:bodyPr/>
                    <a:lstStyle/>
                    <a:p>
                      <a:r>
                        <a:rPr lang="tr-TR" sz="1400" dirty="0"/>
                        <a:t>Oluşturulacak uygulamaya ait planları yapmak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Oluşan uygulamaların kullanılacağı ortamı tasarlamak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69845"/>
                  </a:ext>
                </a:extLst>
              </a:tr>
              <a:tr h="727377">
                <a:tc>
                  <a:txBody>
                    <a:bodyPr/>
                    <a:lstStyle/>
                    <a:p>
                      <a:r>
                        <a:rPr lang="tr-TR" sz="1400" dirty="0"/>
                        <a:t>Uygulamayı geliştirmek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Uygulamaların çalışması için ağ ve güvenlik yapılandırmalarının yapılmasını sağlamak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774998"/>
                  </a:ext>
                </a:extLst>
              </a:tr>
              <a:tr h="727377">
                <a:tc>
                  <a:txBody>
                    <a:bodyPr/>
                    <a:lstStyle/>
                    <a:p>
                      <a:r>
                        <a:rPr lang="tr-TR" sz="1400" dirty="0"/>
                        <a:t>Uygulama </a:t>
                      </a:r>
                      <a:r>
                        <a:rPr lang="tr-TR" sz="1400" dirty="0" err="1"/>
                        <a:t>release</a:t>
                      </a:r>
                      <a:r>
                        <a:rPr lang="tr-TR" sz="1400" dirty="0"/>
                        <a:t> ve </a:t>
                      </a:r>
                      <a:r>
                        <a:rPr lang="tr-TR" sz="1400" dirty="0" err="1"/>
                        <a:t>publish</a:t>
                      </a:r>
                      <a:r>
                        <a:rPr lang="tr-TR" sz="1400" dirty="0"/>
                        <a:t> durumlarını kontrol etmek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Uygulamanın kaynak kullanım seviyesini belirlemek ve takibini sağlamak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744422"/>
                  </a:ext>
                </a:extLst>
              </a:tr>
              <a:tr h="559520">
                <a:tc>
                  <a:txBody>
                    <a:bodyPr/>
                    <a:lstStyle/>
                    <a:p>
                      <a:r>
                        <a:rPr lang="tr-TR" sz="1400" dirty="0"/>
                        <a:t>Uygulama iyileştirme yapmak ve test süreçlerini yönetmek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Uygulamanın kaynak arttırımını sağlamak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953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Continuous delivery/Continuous deployment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125836"/>
            <a:ext cx="7171863" cy="6488028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i="1" dirty="0"/>
              <a:t>Continuous integration</a:t>
            </a:r>
            <a:r>
              <a:rPr lang="en-US" sz="1400" dirty="0"/>
              <a:t>, </a:t>
            </a:r>
            <a:r>
              <a:rPr lang="en-US" sz="1400" dirty="0" err="1"/>
              <a:t>uygulayan</a:t>
            </a:r>
            <a:r>
              <a:rPr lang="en-US" sz="1400" dirty="0"/>
              <a:t> </a:t>
            </a:r>
            <a:r>
              <a:rPr lang="en-US" sz="1400" dirty="0" err="1"/>
              <a:t>geliştiriciler</a:t>
            </a:r>
            <a:r>
              <a:rPr lang="en-US" sz="1400" dirty="0"/>
              <a:t>, </a:t>
            </a:r>
            <a:r>
              <a:rPr lang="en-US" sz="1400" dirty="0" err="1"/>
              <a:t>değişikliklerini</a:t>
            </a:r>
            <a:r>
              <a:rPr lang="en-US" sz="1400" dirty="0"/>
              <a:t> </a:t>
            </a:r>
            <a:r>
              <a:rPr lang="en-US" sz="1400" dirty="0" err="1"/>
              <a:t>mümkün</a:t>
            </a:r>
            <a:r>
              <a:rPr lang="en-US" sz="1400" dirty="0"/>
              <a:t> </a:t>
            </a:r>
            <a:r>
              <a:rPr lang="en-US" sz="1400" dirty="0" err="1"/>
              <a:t>olduğunca</a:t>
            </a:r>
            <a:r>
              <a:rPr lang="en-US" sz="1400" dirty="0"/>
              <a:t> </a:t>
            </a:r>
            <a:r>
              <a:rPr lang="en-US" sz="1400" dirty="0" err="1"/>
              <a:t>sık</a:t>
            </a:r>
            <a:r>
              <a:rPr lang="en-US" sz="1400" dirty="0"/>
              <a:t> </a:t>
            </a:r>
            <a:r>
              <a:rPr lang="en-US" sz="1400" dirty="0" err="1"/>
              <a:t>main'e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birleştirir</a:t>
            </a:r>
            <a:r>
              <a:rPr lang="en-US" sz="1400" dirty="0"/>
              <a:t>. </a:t>
            </a:r>
            <a:r>
              <a:rPr lang="en-US" sz="1400" dirty="0" err="1"/>
              <a:t>Geliştiricinin</a:t>
            </a:r>
            <a:r>
              <a:rPr lang="en-US" sz="1400" dirty="0"/>
              <a:t> </a:t>
            </a:r>
            <a:r>
              <a:rPr lang="en-US" sz="1400" dirty="0" err="1"/>
              <a:t>değişiklikleri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yapı</a:t>
            </a:r>
            <a:r>
              <a:rPr lang="en-US" sz="1400" dirty="0"/>
              <a:t> </a:t>
            </a:r>
            <a:r>
              <a:rPr lang="en-US" sz="1400" dirty="0" err="1"/>
              <a:t>oluşturularak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yapıya</a:t>
            </a:r>
            <a:r>
              <a:rPr lang="en-US" sz="1400" dirty="0"/>
              <a:t> </a:t>
            </a:r>
            <a:r>
              <a:rPr lang="en-US" sz="1400" dirty="0" err="1"/>
              <a:t>karşı</a:t>
            </a:r>
            <a:r>
              <a:rPr lang="en-US" sz="1400" dirty="0"/>
              <a:t>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testler</a:t>
            </a:r>
            <a:r>
              <a:rPr lang="en-US" sz="1400" dirty="0"/>
              <a:t> </a:t>
            </a:r>
            <a:r>
              <a:rPr lang="en-US" sz="1400" dirty="0" err="1"/>
              <a:t>çalıştırılarak</a:t>
            </a:r>
            <a:r>
              <a:rPr lang="en-US" sz="1400" dirty="0"/>
              <a:t> </a:t>
            </a:r>
            <a:r>
              <a:rPr lang="en-US" sz="1400" dirty="0" err="1"/>
              <a:t>doğrulanır</a:t>
            </a:r>
            <a:r>
              <a:rPr lang="en-US" sz="1400" dirty="0"/>
              <a:t>. </a:t>
            </a:r>
            <a:r>
              <a:rPr lang="en-US" sz="1400" dirty="0" err="1"/>
              <a:t>Bunu</a:t>
            </a:r>
            <a:r>
              <a:rPr lang="en-US" sz="1400" dirty="0"/>
              <a:t> </a:t>
            </a:r>
            <a:r>
              <a:rPr lang="en-US" sz="1400" dirty="0" err="1"/>
              <a:t>yaparak</a:t>
            </a:r>
            <a:r>
              <a:rPr lang="en-US" sz="1400" dirty="0"/>
              <a:t>, </a:t>
            </a:r>
            <a:r>
              <a:rPr lang="en-US" sz="1400" dirty="0" err="1"/>
              <a:t>değişiklikleri</a:t>
            </a:r>
            <a:r>
              <a:rPr lang="en-US" sz="1400" dirty="0"/>
              <a:t> </a:t>
            </a:r>
            <a:r>
              <a:rPr lang="en-US" sz="1400" dirty="0" err="1"/>
              <a:t>sürüm</a:t>
            </a:r>
            <a:r>
              <a:rPr lang="en-US" sz="1400" dirty="0"/>
              <a:t> </a:t>
            </a:r>
            <a:r>
              <a:rPr lang="en-US" sz="1400" dirty="0" err="1"/>
              <a:t>dalıyla</a:t>
            </a:r>
            <a:r>
              <a:rPr lang="en-US" sz="1400" dirty="0"/>
              <a:t> </a:t>
            </a:r>
            <a:r>
              <a:rPr lang="en-US" sz="1400" dirty="0" err="1"/>
              <a:t>birleştirmek</a:t>
            </a:r>
            <a:r>
              <a:rPr lang="en-US" sz="1400" dirty="0"/>
              <a:t> </a:t>
            </a:r>
            <a:r>
              <a:rPr lang="en-US" sz="1400" dirty="0" err="1"/>
              <a:t>sürüm</a:t>
            </a:r>
            <a:r>
              <a:rPr lang="en-US" sz="1400" dirty="0"/>
              <a:t> </a:t>
            </a:r>
            <a:r>
              <a:rPr lang="en-US" sz="1400" dirty="0" err="1"/>
              <a:t>gününü</a:t>
            </a:r>
            <a:r>
              <a:rPr lang="en-US" sz="1400" dirty="0"/>
              <a:t> </a:t>
            </a:r>
            <a:r>
              <a:rPr lang="en-US" sz="1400" dirty="0" err="1"/>
              <a:t>beklerken</a:t>
            </a:r>
            <a:r>
              <a:rPr lang="en-US" sz="1400" dirty="0"/>
              <a:t> </a:t>
            </a:r>
            <a:r>
              <a:rPr lang="en-US" sz="1400" dirty="0" err="1"/>
              <a:t>ortaya</a:t>
            </a:r>
            <a:r>
              <a:rPr lang="en-US" sz="1400" dirty="0"/>
              <a:t> </a:t>
            </a:r>
            <a:r>
              <a:rPr lang="en-US" sz="1400" dirty="0" err="1"/>
              <a:t>çıkabilecek</a:t>
            </a:r>
            <a:r>
              <a:rPr lang="en-US" sz="1400" dirty="0"/>
              <a:t> </a:t>
            </a:r>
            <a:r>
              <a:rPr lang="en-US" sz="1400" dirty="0" err="1"/>
              <a:t>entegrasyon</a:t>
            </a:r>
            <a:r>
              <a:rPr lang="en-US" sz="1400" dirty="0"/>
              <a:t> </a:t>
            </a:r>
            <a:r>
              <a:rPr lang="en-US" sz="1400" dirty="0" err="1"/>
              <a:t>zorluklarından</a:t>
            </a:r>
            <a:r>
              <a:rPr lang="en-US" sz="1400" dirty="0"/>
              <a:t> </a:t>
            </a:r>
            <a:r>
              <a:rPr lang="en-US" sz="1400" dirty="0" err="1"/>
              <a:t>kaçınmış</a:t>
            </a:r>
            <a:r>
              <a:rPr lang="en-US" sz="1400" dirty="0"/>
              <a:t> </a:t>
            </a:r>
            <a:r>
              <a:rPr lang="en-US" sz="1400" dirty="0" err="1"/>
              <a:t>olur</a:t>
            </a:r>
            <a:r>
              <a:rPr lang="en-US" sz="1400" dirty="0"/>
              <a:t>. Continuous integration, yeni </a:t>
            </a:r>
            <a:r>
              <a:rPr lang="en-US" sz="1400" dirty="0" err="1"/>
              <a:t>commitler</a:t>
            </a:r>
            <a:r>
              <a:rPr lang="en-US" sz="1400" dirty="0"/>
              <a:t> </a:t>
            </a:r>
            <a:r>
              <a:rPr lang="en-US" sz="1400" dirty="0" err="1"/>
              <a:t>main'e</a:t>
            </a:r>
            <a:r>
              <a:rPr lang="en-US" sz="1400" dirty="0"/>
              <a:t> </a:t>
            </a:r>
            <a:r>
              <a:rPr lang="en-US" sz="1400" dirty="0" err="1"/>
              <a:t>entegre</a:t>
            </a:r>
            <a:r>
              <a:rPr lang="en-US" sz="1400" dirty="0"/>
              <a:t> </a:t>
            </a:r>
            <a:r>
              <a:rPr lang="en-US" sz="1400" dirty="0" err="1"/>
              <a:t>edildiğinde</a:t>
            </a:r>
            <a:r>
              <a:rPr lang="en-US" sz="1400" dirty="0"/>
              <a:t> </a:t>
            </a:r>
            <a:r>
              <a:rPr lang="en-US" sz="1400" dirty="0" err="1"/>
              <a:t>uygulamanın</a:t>
            </a:r>
            <a:r>
              <a:rPr lang="en-US" sz="1400" dirty="0"/>
              <a:t> </a:t>
            </a:r>
            <a:r>
              <a:rPr lang="en-US" sz="1400" dirty="0" err="1"/>
              <a:t>bozulmadığını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etmek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test </a:t>
            </a:r>
            <a:r>
              <a:rPr lang="en-US" sz="1400" dirty="0" err="1"/>
              <a:t>otomasyonuna</a:t>
            </a:r>
            <a:r>
              <a:rPr lang="en-US" sz="1400" dirty="0"/>
              <a:t> </a:t>
            </a:r>
            <a:r>
              <a:rPr lang="en-US" sz="1400" dirty="0" err="1"/>
              <a:t>büyük</a:t>
            </a:r>
            <a:r>
              <a:rPr lang="en-US" sz="1400" dirty="0"/>
              <a:t> </a:t>
            </a:r>
            <a:r>
              <a:rPr lang="en-US" sz="1400" dirty="0" err="1"/>
              <a:t>önem</a:t>
            </a:r>
            <a:r>
              <a:rPr lang="en-US" sz="1400" dirty="0"/>
              <a:t> </a:t>
            </a:r>
            <a:r>
              <a:rPr lang="en-US" sz="1400" dirty="0" err="1"/>
              <a:t>verir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i="1" dirty="0"/>
              <a:t>Continuous delivery</a:t>
            </a:r>
            <a:r>
              <a:rPr lang="en-US" sz="1400" dirty="0"/>
              <a:t>, </a:t>
            </a:r>
            <a:r>
              <a:rPr lang="en-US" sz="1400" dirty="0" err="1"/>
              <a:t>derleme</a:t>
            </a:r>
            <a:r>
              <a:rPr lang="en-US" sz="1400" dirty="0"/>
              <a:t> </a:t>
            </a:r>
            <a:r>
              <a:rPr lang="en-US" sz="1400" dirty="0" err="1"/>
              <a:t>aşamasından</a:t>
            </a:r>
            <a:r>
              <a:rPr lang="en-US" sz="1400" dirty="0"/>
              <a:t> </a:t>
            </a:r>
            <a:r>
              <a:rPr lang="en-US" sz="1400" dirty="0" err="1"/>
              <a:t>sonra</a:t>
            </a:r>
            <a:r>
              <a:rPr lang="en-US" sz="1400" dirty="0"/>
              <a:t> </a:t>
            </a:r>
            <a:r>
              <a:rPr lang="en-US" sz="1400" dirty="0" err="1"/>
              <a:t>tüm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değişikliklerini</a:t>
            </a:r>
            <a:r>
              <a:rPr lang="en-US" sz="1400" dirty="0"/>
              <a:t>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test </a:t>
            </a:r>
            <a:r>
              <a:rPr lang="en-US" sz="1400" dirty="0" err="1"/>
              <a:t>ve</a:t>
            </a:r>
            <a:r>
              <a:rPr lang="en-US" sz="1400" dirty="0"/>
              <a:t>/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üretim</a:t>
            </a:r>
            <a:r>
              <a:rPr lang="en-US" sz="1400" dirty="0"/>
              <a:t> </a:t>
            </a:r>
            <a:r>
              <a:rPr lang="en-US" sz="1400" dirty="0" err="1"/>
              <a:t>ortamına</a:t>
            </a:r>
            <a:r>
              <a:rPr lang="en-US" sz="1400" dirty="0"/>
              <a:t> </a:t>
            </a:r>
            <a:r>
              <a:rPr lang="en-US" sz="1400" dirty="0" err="1"/>
              <a:t>dağıttığı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i="1" dirty="0"/>
              <a:t>continuous integration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uzantısıdır</a:t>
            </a:r>
            <a:r>
              <a:rPr lang="en-US" sz="1400" dirty="0"/>
              <a:t>. Bu,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testin</a:t>
            </a:r>
            <a:r>
              <a:rPr lang="en-US" sz="1400" dirty="0"/>
              <a:t> </a:t>
            </a:r>
            <a:r>
              <a:rPr lang="en-US" sz="1400" dirty="0" err="1"/>
              <a:t>yanı</a:t>
            </a:r>
            <a:r>
              <a:rPr lang="en-US" sz="1400" dirty="0"/>
              <a:t> </a:t>
            </a:r>
            <a:r>
              <a:rPr lang="en-US" sz="1400" dirty="0" err="1"/>
              <a:t>sıra</a:t>
            </a:r>
            <a:r>
              <a:rPr lang="en-US" sz="1400" dirty="0"/>
              <a:t>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sürüm</a:t>
            </a:r>
            <a:r>
              <a:rPr lang="en-US" sz="1400" dirty="0"/>
              <a:t> </a:t>
            </a:r>
            <a:r>
              <a:rPr lang="en-US" sz="1400" dirty="0" err="1"/>
              <a:t>sürecine</a:t>
            </a:r>
            <a:r>
              <a:rPr lang="en-US" sz="1400" dirty="0"/>
              <a:t> </a:t>
            </a:r>
            <a:r>
              <a:rPr lang="en-US" sz="1400" dirty="0" err="1"/>
              <a:t>sahip</a:t>
            </a:r>
            <a:r>
              <a:rPr lang="en-US" sz="1400" dirty="0"/>
              <a:t> </a:t>
            </a:r>
            <a:r>
              <a:rPr lang="en-US" sz="1400" dirty="0" err="1"/>
              <a:t>olduğunuz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uygulamanızı</a:t>
            </a:r>
            <a:r>
              <a:rPr lang="en-US" sz="1400" dirty="0"/>
              <a:t> </a:t>
            </a:r>
            <a:r>
              <a:rPr lang="en-US" sz="1400" dirty="0" err="1"/>
              <a:t>istediğiniz</a:t>
            </a:r>
            <a:r>
              <a:rPr lang="en-US" sz="1400" dirty="0"/>
              <a:t> zaman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düğmeye</a:t>
            </a:r>
            <a:r>
              <a:rPr lang="en-US" sz="1400" dirty="0"/>
              <a:t> </a:t>
            </a:r>
            <a:r>
              <a:rPr lang="en-US" sz="1400" dirty="0" err="1"/>
              <a:t>tıklayarak</a:t>
            </a:r>
            <a:r>
              <a:rPr lang="en-US" sz="1400" dirty="0"/>
              <a:t> </a:t>
            </a:r>
            <a:r>
              <a:rPr lang="en-US" sz="1400" dirty="0" err="1"/>
              <a:t>dağıtabileceğiniz</a:t>
            </a:r>
            <a:r>
              <a:rPr lang="en-US" sz="1400" dirty="0"/>
              <a:t> </a:t>
            </a:r>
            <a:r>
              <a:rPr lang="en-US" sz="1400" dirty="0" err="1"/>
              <a:t>anlamına</a:t>
            </a:r>
            <a:r>
              <a:rPr lang="en-US" sz="1400" dirty="0"/>
              <a:t> </a:t>
            </a:r>
            <a:r>
              <a:rPr lang="en-US" sz="1400" dirty="0" err="1"/>
              <a:t>gelir</a:t>
            </a:r>
            <a:r>
              <a:rPr lang="en-US" sz="1400" dirty="0"/>
              <a:t>. </a:t>
            </a:r>
            <a:r>
              <a:rPr lang="en-US" sz="1400" dirty="0" err="1"/>
              <a:t>Teorik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, </a:t>
            </a:r>
            <a:r>
              <a:rPr lang="en-US" sz="1400" i="1" dirty="0"/>
              <a:t>continuous delivery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günlük</a:t>
            </a:r>
            <a:r>
              <a:rPr lang="en-US" sz="1400" dirty="0"/>
              <a:t>, </a:t>
            </a:r>
            <a:r>
              <a:rPr lang="en-US" sz="1400" dirty="0" err="1"/>
              <a:t>haftalık</a:t>
            </a:r>
            <a:r>
              <a:rPr lang="en-US" sz="1400" dirty="0"/>
              <a:t>, </a:t>
            </a:r>
            <a:r>
              <a:rPr lang="en-US" sz="1400" dirty="0" err="1"/>
              <a:t>iki</a:t>
            </a:r>
            <a:r>
              <a:rPr lang="en-US" sz="1400" dirty="0"/>
              <a:t> </a:t>
            </a:r>
            <a:r>
              <a:rPr lang="en-US" sz="1400" dirty="0" err="1"/>
              <a:t>haftada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iş</a:t>
            </a:r>
            <a:r>
              <a:rPr lang="en-US" sz="1400" dirty="0"/>
              <a:t> </a:t>
            </a:r>
            <a:r>
              <a:rPr lang="en-US" sz="1400" dirty="0" err="1"/>
              <a:t>gereksinimlerinize</a:t>
            </a:r>
            <a:r>
              <a:rPr lang="en-US" sz="1400" dirty="0"/>
              <a:t> </a:t>
            </a:r>
            <a:r>
              <a:rPr lang="en-US" sz="1400" dirty="0" err="1"/>
              <a:t>uygun</a:t>
            </a:r>
            <a:r>
              <a:rPr lang="en-US" sz="1400" dirty="0"/>
              <a:t> </a:t>
            </a:r>
            <a:r>
              <a:rPr lang="en-US" sz="1400" dirty="0" err="1"/>
              <a:t>olan</a:t>
            </a:r>
            <a:r>
              <a:rPr lang="en-US" sz="1400" dirty="0"/>
              <a:t> her </a:t>
            </a:r>
            <a:r>
              <a:rPr lang="en-US" sz="1400" dirty="0" err="1"/>
              <a:t>şeyi</a:t>
            </a:r>
            <a:r>
              <a:rPr lang="en-US" sz="1400" dirty="0"/>
              <a:t> </a:t>
            </a:r>
            <a:r>
              <a:rPr lang="en-US" sz="1400" dirty="0" err="1"/>
              <a:t>yayınlamaya</a:t>
            </a:r>
            <a:r>
              <a:rPr lang="en-US" sz="1400" dirty="0"/>
              <a:t> </a:t>
            </a:r>
            <a:r>
              <a:rPr lang="en-US" sz="1400" dirty="0" err="1"/>
              <a:t>karar</a:t>
            </a:r>
            <a:r>
              <a:rPr lang="en-US" sz="1400" dirty="0"/>
              <a:t> </a:t>
            </a:r>
            <a:r>
              <a:rPr lang="en-US" sz="1400" dirty="0" err="1"/>
              <a:t>verebilirsiniz</a:t>
            </a:r>
            <a:r>
              <a:rPr lang="en-US" sz="1400" dirty="0"/>
              <a:t>. </a:t>
            </a:r>
            <a:r>
              <a:rPr lang="en-US" sz="1400" dirty="0" err="1"/>
              <a:t>Ancak</a:t>
            </a:r>
            <a:r>
              <a:rPr lang="en-US" sz="1400" dirty="0"/>
              <a:t>, </a:t>
            </a:r>
            <a:r>
              <a:rPr lang="en-US" sz="1400" i="1" dirty="0"/>
              <a:t>continuous </a:t>
            </a:r>
            <a:r>
              <a:rPr lang="en-US" sz="1400" i="1" dirty="0" err="1"/>
              <a:t>delivery'ın</a:t>
            </a:r>
            <a:r>
              <a:rPr lang="en-US" sz="1400" i="1" dirty="0"/>
              <a:t> </a:t>
            </a:r>
            <a:r>
              <a:rPr lang="en-US" sz="1400" dirty="0" err="1"/>
              <a:t>avantajlarından</a:t>
            </a:r>
            <a:r>
              <a:rPr lang="en-US" sz="1400" dirty="0"/>
              <a:t> </a:t>
            </a:r>
            <a:r>
              <a:rPr lang="en-US" sz="1400" dirty="0" err="1"/>
              <a:t>gerçekten</a:t>
            </a:r>
            <a:r>
              <a:rPr lang="en-US" sz="1400" dirty="0"/>
              <a:t> </a:t>
            </a:r>
            <a:r>
              <a:rPr lang="en-US" sz="1400" dirty="0" err="1"/>
              <a:t>yararlanmak</a:t>
            </a:r>
            <a:r>
              <a:rPr lang="en-US" sz="1400" dirty="0"/>
              <a:t> </a:t>
            </a:r>
            <a:r>
              <a:rPr lang="en-US" sz="1400" dirty="0" err="1"/>
              <a:t>istiyorsanız</a:t>
            </a:r>
            <a:r>
              <a:rPr lang="en-US" sz="1400" dirty="0"/>
              <a:t>,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sorun</a:t>
            </a:r>
            <a:r>
              <a:rPr lang="en-US" sz="1400" dirty="0"/>
              <a:t> </a:t>
            </a:r>
            <a:r>
              <a:rPr lang="en-US" sz="1400" dirty="0" err="1"/>
              <a:t>olması</a:t>
            </a:r>
            <a:r>
              <a:rPr lang="en-US" sz="1400" dirty="0"/>
              <a:t> </a:t>
            </a:r>
            <a:r>
              <a:rPr lang="en-US" sz="1400" dirty="0" err="1"/>
              <a:t>durumunda</a:t>
            </a:r>
            <a:r>
              <a:rPr lang="en-US" sz="1400" dirty="0"/>
              <a:t> </a:t>
            </a:r>
            <a:r>
              <a:rPr lang="en-US" sz="1400" dirty="0" err="1"/>
              <a:t>sorun</a:t>
            </a:r>
            <a:r>
              <a:rPr lang="en-US" sz="1400" dirty="0"/>
              <a:t> </a:t>
            </a:r>
            <a:r>
              <a:rPr lang="en-US" sz="1400" dirty="0" err="1"/>
              <a:t>gidermesi</a:t>
            </a:r>
            <a:r>
              <a:rPr lang="en-US" sz="1400" dirty="0"/>
              <a:t> </a:t>
            </a:r>
            <a:r>
              <a:rPr lang="en-US" sz="1400" dirty="0" err="1"/>
              <a:t>kolay</a:t>
            </a:r>
            <a:r>
              <a:rPr lang="en-US" sz="1400" dirty="0"/>
              <a:t> </a:t>
            </a:r>
            <a:r>
              <a:rPr lang="en-US" sz="1400" dirty="0" err="1"/>
              <a:t>küçük</a:t>
            </a:r>
            <a:r>
              <a:rPr lang="en-US" sz="1400" dirty="0"/>
              <a:t> </a:t>
            </a:r>
            <a:r>
              <a:rPr lang="en-US" sz="1400" dirty="0" err="1"/>
              <a:t>partiler</a:t>
            </a:r>
            <a:r>
              <a:rPr lang="en-US" sz="1400" dirty="0"/>
              <a:t> </a:t>
            </a:r>
            <a:r>
              <a:rPr lang="en-US" sz="1400" dirty="0" err="1"/>
              <a:t>yayınladığınızdan</a:t>
            </a:r>
            <a:r>
              <a:rPr lang="en-US" sz="1400" dirty="0"/>
              <a:t> </a:t>
            </a:r>
            <a:r>
              <a:rPr lang="en-US" sz="1400" dirty="0" err="1"/>
              <a:t>emin</a:t>
            </a:r>
            <a:r>
              <a:rPr lang="en-US" sz="1400" dirty="0"/>
              <a:t> </a:t>
            </a:r>
            <a:r>
              <a:rPr lang="en-US" sz="1400" dirty="0" err="1"/>
              <a:t>olmak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üretime</a:t>
            </a:r>
            <a:r>
              <a:rPr lang="en-US" sz="1400" dirty="0"/>
              <a:t> </a:t>
            </a:r>
            <a:r>
              <a:rPr lang="en-US" sz="1400" dirty="0" err="1"/>
              <a:t>mümkün</a:t>
            </a:r>
            <a:r>
              <a:rPr lang="en-US" sz="1400" dirty="0"/>
              <a:t> </a:t>
            </a:r>
            <a:r>
              <a:rPr lang="en-US" sz="1400" dirty="0" err="1"/>
              <a:t>olduğunca</a:t>
            </a:r>
            <a:r>
              <a:rPr lang="en-US" sz="1400" dirty="0"/>
              <a:t> </a:t>
            </a:r>
            <a:r>
              <a:rPr lang="en-US" sz="1400" dirty="0" err="1"/>
              <a:t>erken</a:t>
            </a:r>
            <a:r>
              <a:rPr lang="en-US" sz="1400" dirty="0"/>
              <a:t> </a:t>
            </a:r>
            <a:r>
              <a:rPr lang="en-US" sz="1400" dirty="0" err="1"/>
              <a:t>dağıtım</a:t>
            </a:r>
            <a:r>
              <a:rPr lang="en-US" sz="1400" dirty="0"/>
              <a:t> </a:t>
            </a:r>
            <a:r>
              <a:rPr lang="en-US" sz="1400" dirty="0" err="1"/>
              <a:t>yapmalısınız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i="1" dirty="0"/>
              <a:t>Continuous deployment</a:t>
            </a:r>
            <a:r>
              <a:rPr lang="en-US" sz="1400" dirty="0"/>
              <a:t>, </a:t>
            </a:r>
            <a:r>
              <a:rPr lang="en-US" sz="1400" dirty="0" err="1"/>
              <a:t>ise</a:t>
            </a:r>
            <a:r>
              <a:rPr lang="en-US" sz="1400" dirty="0"/>
              <a:t> </a:t>
            </a:r>
            <a:r>
              <a:rPr lang="en-US" sz="1400" dirty="0" err="1"/>
              <a:t>istediğiniz</a:t>
            </a:r>
            <a:r>
              <a:rPr lang="en-US" sz="1400" dirty="0"/>
              <a:t> zaman </a:t>
            </a:r>
            <a:r>
              <a:rPr lang="en-US" sz="1400" dirty="0" err="1"/>
              <a:t>değil</a:t>
            </a:r>
            <a:r>
              <a:rPr lang="en-US" sz="1400" dirty="0"/>
              <a:t> </a:t>
            </a:r>
            <a:r>
              <a:rPr lang="en-US" sz="1400" dirty="0" err="1"/>
              <a:t>otomatik</a:t>
            </a:r>
            <a:r>
              <a:rPr lang="en-US" sz="1400" dirty="0"/>
              <a:t> </a:t>
            </a:r>
            <a:r>
              <a:rPr lang="en-US" sz="1400" dirty="0" err="1"/>
              <a:t>olarak</a:t>
            </a:r>
            <a:r>
              <a:rPr lang="en-US" sz="1400" dirty="0"/>
              <a:t> </a:t>
            </a:r>
            <a:r>
              <a:rPr lang="en-US" sz="1400" dirty="0" err="1"/>
              <a:t>yapılmasıdır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dirty="0" err="1"/>
              <a:t>Dezavantajları</a:t>
            </a:r>
            <a:r>
              <a:rPr lang="en-US" sz="1400" dirty="0"/>
              <a:t> </a:t>
            </a:r>
            <a:r>
              <a:rPr lang="en-US" sz="1400" dirty="0" err="1"/>
              <a:t>ise</a:t>
            </a:r>
            <a:r>
              <a:rPr lang="en-US" sz="1400" dirty="0"/>
              <a:t>;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>
              <a:spcBef>
                <a:spcPts val="500"/>
              </a:spcBef>
            </a:pPr>
            <a:r>
              <a:rPr lang="en-US" sz="1400" dirty="0"/>
              <a:t>Continuous delivery, test </a:t>
            </a:r>
            <a:r>
              <a:rPr lang="en-US" sz="1400" dirty="0" err="1"/>
              <a:t>paketlerin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tabanı</a:t>
            </a:r>
            <a:r>
              <a:rPr lang="en-US" sz="1400" dirty="0"/>
              <a:t> </a:t>
            </a:r>
            <a:r>
              <a:rPr lang="en-US" sz="1400" dirty="0" err="1"/>
              <a:t>yeterince</a:t>
            </a:r>
            <a:r>
              <a:rPr lang="en-US" sz="1400" dirty="0"/>
              <a:t> </a:t>
            </a:r>
            <a:r>
              <a:rPr lang="en-US" sz="1400" dirty="0" err="1"/>
              <a:t>geniş</a:t>
            </a:r>
            <a:r>
              <a:rPr lang="en-US" sz="1400" dirty="0"/>
              <a:t> </a:t>
            </a:r>
            <a:r>
              <a:rPr lang="en-US" sz="1400" dirty="0" err="1"/>
              <a:t>olmalıdır</a:t>
            </a:r>
            <a:r>
              <a:rPr lang="en-US" sz="1400" dirty="0"/>
              <a:t>. </a:t>
            </a:r>
            <a:r>
              <a:rPr lang="en-US" sz="1400" dirty="0" err="1"/>
              <a:t>Eksik</a:t>
            </a:r>
            <a:r>
              <a:rPr lang="en-US" sz="1400" dirty="0"/>
              <a:t> </a:t>
            </a:r>
            <a:r>
              <a:rPr lang="en-US" sz="1400" dirty="0" err="1"/>
              <a:t>özelliklerin</a:t>
            </a:r>
            <a:r>
              <a:rPr lang="en-US" sz="1400" dirty="0"/>
              <a:t> </a:t>
            </a:r>
            <a:r>
              <a:rPr lang="en-US" sz="1400" dirty="0" err="1"/>
              <a:t>üretimdeki</a:t>
            </a:r>
            <a:r>
              <a:rPr lang="en-US" sz="1400" dirty="0"/>
              <a:t> </a:t>
            </a:r>
            <a:r>
              <a:rPr lang="en-US" sz="1400" dirty="0" err="1"/>
              <a:t>müşterileri</a:t>
            </a:r>
            <a:r>
              <a:rPr lang="en-US" sz="1400" dirty="0"/>
              <a:t> </a:t>
            </a:r>
            <a:r>
              <a:rPr lang="en-US" sz="1400" dirty="0" err="1"/>
              <a:t>etkilememesi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ekibinizin</a:t>
            </a:r>
            <a:r>
              <a:rPr lang="en-US" sz="1400" dirty="0"/>
              <a:t> </a:t>
            </a:r>
            <a:r>
              <a:rPr lang="en-US" sz="1400" dirty="0" err="1"/>
              <a:t>büyük</a:t>
            </a:r>
            <a:r>
              <a:rPr lang="en-US" sz="1400" dirty="0"/>
              <a:t> </a:t>
            </a:r>
            <a:r>
              <a:rPr lang="en-US" sz="1400" dirty="0" err="1"/>
              <a:t>olasılıkla</a:t>
            </a:r>
            <a:r>
              <a:rPr lang="en-US" sz="1400" dirty="0"/>
              <a:t> feature </a:t>
            </a:r>
            <a:r>
              <a:rPr lang="en-US" sz="1400" dirty="0" err="1"/>
              <a:t>flag'larını</a:t>
            </a:r>
            <a:r>
              <a:rPr lang="en-US" sz="1400" dirty="0"/>
              <a:t> </a:t>
            </a:r>
            <a:r>
              <a:rPr lang="en-US" sz="1400" dirty="0" err="1"/>
              <a:t>benimsemesi</a:t>
            </a:r>
            <a:r>
              <a:rPr lang="en-US" sz="1400" dirty="0"/>
              <a:t> </a:t>
            </a:r>
            <a:r>
              <a:rPr lang="en-US" sz="1400" dirty="0" err="1"/>
              <a:t>gerekecektir</a:t>
            </a:r>
            <a:r>
              <a:rPr lang="en-US" sz="1400" dirty="0"/>
              <a:t>.</a:t>
            </a:r>
          </a:p>
          <a:p>
            <a:pPr>
              <a:spcBef>
                <a:spcPts val="500"/>
              </a:spcBef>
            </a:pPr>
            <a:r>
              <a:rPr lang="en-US" sz="1400" dirty="0"/>
              <a:t>Continuous deployment, </a:t>
            </a:r>
            <a:r>
              <a:rPr lang="en-US" sz="1400" dirty="0" err="1"/>
              <a:t>dokümantasyon</a:t>
            </a:r>
            <a:r>
              <a:rPr lang="en-US" sz="1400" dirty="0"/>
              <a:t> </a:t>
            </a:r>
            <a:r>
              <a:rPr lang="en-US" sz="1400" dirty="0" err="1"/>
              <a:t>sürecinizin</a:t>
            </a:r>
            <a:r>
              <a:rPr lang="en-US" sz="1400" dirty="0"/>
              <a:t> </a:t>
            </a:r>
            <a:r>
              <a:rPr lang="en-US" sz="1400" dirty="0" err="1"/>
              <a:t>dağıtımların</a:t>
            </a:r>
            <a:r>
              <a:rPr lang="en-US" sz="1400" dirty="0"/>
              <a:t> </a:t>
            </a:r>
            <a:r>
              <a:rPr lang="en-US" sz="1400" dirty="0" err="1"/>
              <a:t>hızına</a:t>
            </a:r>
            <a:r>
              <a:rPr lang="en-US" sz="1400" dirty="0"/>
              <a:t> </a:t>
            </a:r>
            <a:r>
              <a:rPr lang="en-US" sz="1400" dirty="0" err="1"/>
              <a:t>ayak</a:t>
            </a:r>
            <a:r>
              <a:rPr lang="en-US" sz="1400" dirty="0"/>
              <a:t> </a:t>
            </a:r>
            <a:r>
              <a:rPr lang="en-US" sz="1400" dirty="0" err="1"/>
              <a:t>uydurması</a:t>
            </a:r>
            <a:r>
              <a:rPr lang="en-US" sz="1400" dirty="0"/>
              <a:t> </a:t>
            </a:r>
            <a:r>
              <a:rPr lang="en-US" sz="1400" dirty="0" err="1"/>
              <a:t>gerekecektir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2811799"/>
            <a:ext cx="3824052" cy="19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0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DevOps Yöntemlerinden git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565" y="2210540"/>
            <a:ext cx="7171863" cy="4403324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dirty="0"/>
              <a:t>Git, </a:t>
            </a:r>
            <a:r>
              <a:rPr lang="en-US" sz="1400" dirty="0" err="1"/>
              <a:t>dağıtık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versiyon</a:t>
            </a:r>
            <a:r>
              <a:rPr lang="en-US" sz="1400" dirty="0"/>
              <a:t>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(VCS) </a:t>
            </a:r>
            <a:r>
              <a:rPr lang="en-US" sz="1400" dirty="0" err="1"/>
              <a:t>olduğu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kodun</a:t>
            </a:r>
            <a:r>
              <a:rPr lang="en-US" sz="1400" dirty="0"/>
              <a:t> </a:t>
            </a:r>
            <a:r>
              <a:rPr lang="en-US" sz="1400" dirty="0" err="1"/>
              <a:t>depolanması</a:t>
            </a:r>
            <a:r>
              <a:rPr lang="en-US" sz="1400" dirty="0"/>
              <a:t>, </a:t>
            </a:r>
            <a:r>
              <a:rPr lang="en-US" sz="1400" dirty="0" err="1"/>
              <a:t>takibi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yönetimi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idealdir</a:t>
            </a:r>
            <a:r>
              <a:rPr lang="en-US" sz="1400" dirty="0"/>
              <a:t>. Bir </a:t>
            </a:r>
            <a:r>
              <a:rPr lang="en-US" sz="1400" dirty="0" err="1"/>
              <a:t>proje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merkezi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kod</a:t>
            </a:r>
            <a:r>
              <a:rPr lang="en-US" sz="1400" dirty="0"/>
              <a:t> </a:t>
            </a:r>
            <a:r>
              <a:rPr lang="en-US" sz="1400" dirty="0" err="1"/>
              <a:t>deposu</a:t>
            </a:r>
            <a:r>
              <a:rPr lang="en-US" sz="1400" dirty="0"/>
              <a:t> </a:t>
            </a:r>
            <a:r>
              <a:rPr lang="en-US" sz="1400" dirty="0" err="1"/>
              <a:t>oluşturarak</a:t>
            </a:r>
            <a:r>
              <a:rPr lang="en-US" sz="1400" dirty="0"/>
              <a:t>, </a:t>
            </a:r>
            <a:r>
              <a:rPr lang="en-US" sz="1400" dirty="0" err="1"/>
              <a:t>geliştiricilerin</a:t>
            </a:r>
            <a:r>
              <a:rPr lang="en-US" sz="1400" dirty="0"/>
              <a:t> </a:t>
            </a:r>
            <a:r>
              <a:rPr lang="en-US" sz="1400" dirty="0" err="1"/>
              <a:t>eşzamanlı</a:t>
            </a:r>
            <a:r>
              <a:rPr lang="en-US" sz="1400" dirty="0"/>
              <a:t> </a:t>
            </a:r>
            <a:r>
              <a:rPr lang="en-US" sz="1400" dirty="0" err="1"/>
              <a:t>çalışmasına</a:t>
            </a:r>
            <a:r>
              <a:rPr lang="en-US" sz="1400" dirty="0"/>
              <a:t> </a:t>
            </a:r>
            <a:r>
              <a:rPr lang="en-US" sz="1400" dirty="0" err="1"/>
              <a:t>olanak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sürecinde</a:t>
            </a:r>
            <a:r>
              <a:rPr lang="en-US" sz="1400" dirty="0"/>
              <a:t> </a:t>
            </a:r>
            <a:r>
              <a:rPr lang="en-US" sz="1400" dirty="0" err="1"/>
              <a:t>yapılan</a:t>
            </a:r>
            <a:r>
              <a:rPr lang="en-US" sz="1400" dirty="0"/>
              <a:t> </a:t>
            </a:r>
            <a:r>
              <a:rPr lang="en-US" sz="1400" dirty="0" err="1"/>
              <a:t>değişikliklerin</a:t>
            </a:r>
            <a:r>
              <a:rPr lang="en-US" sz="1400" dirty="0"/>
              <a:t> </a:t>
            </a:r>
            <a:r>
              <a:rPr lang="en-US" sz="1400" dirty="0" err="1"/>
              <a:t>izlenebilir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geri</a:t>
            </a:r>
            <a:r>
              <a:rPr lang="en-US" sz="1400" dirty="0"/>
              <a:t> </a:t>
            </a:r>
            <a:r>
              <a:rPr lang="en-US" sz="1400" dirty="0" err="1"/>
              <a:t>alınabilir</a:t>
            </a:r>
            <a:r>
              <a:rPr lang="en-US" sz="1400" dirty="0"/>
              <a:t> </a:t>
            </a:r>
            <a:r>
              <a:rPr lang="en-US" sz="1400" dirty="0" err="1"/>
              <a:t>olmasını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dirty="0"/>
              <a:t>Git, </a:t>
            </a:r>
            <a:r>
              <a:rPr lang="en-US" sz="1400" dirty="0" err="1"/>
              <a:t>aynı</a:t>
            </a:r>
            <a:r>
              <a:rPr lang="en-US" sz="1400" dirty="0"/>
              <a:t> </a:t>
            </a:r>
            <a:r>
              <a:rPr lang="en-US" sz="1400" dirty="0" err="1"/>
              <a:t>projenin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özelliklerinin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işlevlerinin</a:t>
            </a:r>
            <a:r>
              <a:rPr lang="en-US" sz="1400" dirty="0"/>
              <a:t> </a:t>
            </a:r>
            <a:r>
              <a:rPr lang="en-US" sz="1400" dirty="0" err="1"/>
              <a:t>farklı</a:t>
            </a:r>
            <a:r>
              <a:rPr lang="en-US" sz="1400" dirty="0"/>
              <a:t> </a:t>
            </a:r>
            <a:r>
              <a:rPr lang="en-US" sz="1400" dirty="0" err="1"/>
              <a:t>branch'lerde</a:t>
            </a:r>
            <a:r>
              <a:rPr lang="en-US" sz="1400" dirty="0"/>
              <a:t> </a:t>
            </a:r>
            <a:r>
              <a:rPr lang="en-US" sz="1400" dirty="0" err="1"/>
              <a:t>geliştirilmesini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Belli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sürüm</a:t>
            </a:r>
            <a:r>
              <a:rPr lang="en-US" sz="1400" dirty="0"/>
              <a:t> </a:t>
            </a:r>
            <a:r>
              <a:rPr lang="en-US" sz="1400" dirty="0" err="1"/>
              <a:t>veya</a:t>
            </a:r>
            <a:r>
              <a:rPr lang="en-US" sz="1400" dirty="0"/>
              <a:t> </a:t>
            </a:r>
            <a:r>
              <a:rPr lang="en-US" sz="1400" dirty="0" err="1"/>
              <a:t>dağıtım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etiket</a:t>
            </a:r>
            <a:r>
              <a:rPr lang="en-US" sz="1400" dirty="0"/>
              <a:t> (tag) </a:t>
            </a:r>
            <a:r>
              <a:rPr lang="en-US" sz="1400" dirty="0" err="1"/>
              <a:t>oluşturarak</a:t>
            </a:r>
            <a:r>
              <a:rPr lang="en-US" sz="1400" dirty="0"/>
              <a:t>, o </a:t>
            </a:r>
            <a:r>
              <a:rPr lang="en-US" sz="1400" dirty="0" err="1"/>
              <a:t>sürümdeki</a:t>
            </a:r>
            <a:r>
              <a:rPr lang="en-US" sz="1400" dirty="0"/>
              <a:t> </a:t>
            </a:r>
            <a:r>
              <a:rPr lang="en-US" sz="1400" dirty="0" err="1"/>
              <a:t>kodun</a:t>
            </a:r>
            <a:r>
              <a:rPr lang="en-US" sz="1400" dirty="0"/>
              <a:t> </a:t>
            </a:r>
            <a:r>
              <a:rPr lang="en-US" sz="1400" dirty="0" err="1"/>
              <a:t>sabitlenmesini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DevOps </a:t>
            </a:r>
            <a:r>
              <a:rPr lang="en-US" sz="1400" dirty="0" err="1"/>
              <a:t>süreçlerinde</a:t>
            </a:r>
            <a:r>
              <a:rPr lang="en-US" sz="1400" dirty="0"/>
              <a:t> Git,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sürecinin</a:t>
            </a:r>
            <a:r>
              <a:rPr lang="en-US" sz="1400" dirty="0"/>
              <a:t> her </a:t>
            </a:r>
            <a:r>
              <a:rPr lang="en-US" sz="1400" dirty="0" err="1"/>
              <a:t>aşamasında</a:t>
            </a:r>
            <a:r>
              <a:rPr lang="en-US" sz="1400" dirty="0"/>
              <a:t> </a:t>
            </a:r>
            <a:r>
              <a:rPr lang="en-US" sz="1400" dirty="0" err="1"/>
              <a:t>kullanılabilir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yazılımın</a:t>
            </a:r>
            <a:r>
              <a:rPr lang="en-US" sz="1400" dirty="0"/>
              <a:t> </a:t>
            </a:r>
            <a:r>
              <a:rPr lang="en-US" sz="1400" dirty="0" err="1"/>
              <a:t>hızlı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şekilde</a:t>
            </a:r>
            <a:r>
              <a:rPr lang="en-US" sz="1400" dirty="0"/>
              <a:t> </a:t>
            </a:r>
            <a:r>
              <a:rPr lang="en-US" sz="1400" dirty="0" err="1"/>
              <a:t>geliştirilmesi</a:t>
            </a:r>
            <a:r>
              <a:rPr lang="en-US" sz="1400" dirty="0"/>
              <a:t>, test </a:t>
            </a:r>
            <a:r>
              <a:rPr lang="en-US" sz="1400" dirty="0" err="1"/>
              <a:t>edilmesi</a:t>
            </a:r>
            <a:r>
              <a:rPr lang="en-US" sz="1400" dirty="0"/>
              <a:t>, </a:t>
            </a:r>
            <a:r>
              <a:rPr lang="en-US" sz="1400" dirty="0" err="1"/>
              <a:t>dağıtılması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yönetilmesi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önemli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araçtır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2811799"/>
            <a:ext cx="3824052" cy="19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DevOps Yöntemlerinden Agile nedir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766" y="1970843"/>
            <a:ext cx="7171863" cy="256701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dirty="0"/>
              <a:t>Agile </a:t>
            </a:r>
            <a:r>
              <a:rPr lang="en-US" sz="1400" dirty="0" err="1"/>
              <a:t>modeli</a:t>
            </a:r>
            <a:r>
              <a:rPr lang="en-US" sz="1400" dirty="0"/>
              <a:t> </a:t>
            </a:r>
            <a:r>
              <a:rPr lang="en-US" sz="1400" dirty="0" err="1"/>
              <a:t>proje</a:t>
            </a:r>
            <a:r>
              <a:rPr lang="en-US" sz="1400" dirty="0"/>
              <a:t> </a:t>
            </a:r>
            <a:r>
              <a:rPr lang="en-US" sz="1400" dirty="0" err="1"/>
              <a:t>yönetimi</a:t>
            </a:r>
            <a:r>
              <a:rPr lang="en-US" sz="1400" dirty="0"/>
              <a:t>,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sürecinde</a:t>
            </a:r>
            <a:r>
              <a:rPr lang="en-US" sz="1400" dirty="0"/>
              <a:t> </a:t>
            </a:r>
            <a:r>
              <a:rPr lang="en-US" sz="1400" dirty="0" err="1"/>
              <a:t>karşılaşılan</a:t>
            </a:r>
            <a:r>
              <a:rPr lang="en-US" sz="1400" dirty="0"/>
              <a:t> </a:t>
            </a:r>
            <a:r>
              <a:rPr lang="en-US" sz="1400" dirty="0" err="1"/>
              <a:t>problemleri</a:t>
            </a:r>
            <a:r>
              <a:rPr lang="en-US" sz="1400" dirty="0"/>
              <a:t> </a:t>
            </a:r>
            <a:r>
              <a:rPr lang="en-US" sz="1400" dirty="0" err="1"/>
              <a:t>çözmek</a:t>
            </a:r>
            <a:r>
              <a:rPr lang="en-US" sz="1400" dirty="0"/>
              <a:t> </a:t>
            </a:r>
            <a:r>
              <a:rPr lang="en-US" sz="1400" dirty="0" err="1"/>
              <a:t>üzere</a:t>
            </a:r>
            <a:r>
              <a:rPr lang="en-US" sz="1400" dirty="0"/>
              <a:t>, </a:t>
            </a:r>
            <a:r>
              <a:rPr lang="en-US" sz="1400" dirty="0" err="1"/>
              <a:t>tekrarlanan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modeli</a:t>
            </a:r>
            <a:r>
              <a:rPr lang="en-US" sz="1400" dirty="0"/>
              <a:t> </a:t>
            </a:r>
            <a:r>
              <a:rPr lang="en-US" sz="1400" dirty="0" err="1"/>
              <a:t>taban</a:t>
            </a:r>
            <a:r>
              <a:rPr lang="en-US" sz="1400" dirty="0"/>
              <a:t> </a:t>
            </a:r>
            <a:r>
              <a:rPr lang="en-US" sz="1400" dirty="0" err="1"/>
              <a:t>alınarak</a:t>
            </a:r>
            <a:r>
              <a:rPr lang="en-US" sz="1400" dirty="0"/>
              <a:t> </a:t>
            </a:r>
            <a:r>
              <a:rPr lang="en-US" sz="1400" dirty="0" err="1"/>
              <a:t>geliştirilmiş</a:t>
            </a:r>
            <a:r>
              <a:rPr lang="en-US" sz="1400" dirty="0"/>
              <a:t>, </a:t>
            </a:r>
            <a:r>
              <a:rPr lang="en-US" sz="1400" dirty="0" err="1"/>
              <a:t>sık</a:t>
            </a:r>
            <a:r>
              <a:rPr lang="en-US" sz="1400" dirty="0"/>
              <a:t> </a:t>
            </a:r>
            <a:r>
              <a:rPr lang="en-US" sz="1400" dirty="0" err="1"/>
              <a:t>aralıklarla</a:t>
            </a:r>
            <a:r>
              <a:rPr lang="en-US" sz="1400" dirty="0"/>
              <a:t> </a:t>
            </a:r>
            <a:r>
              <a:rPr lang="en-US" sz="1400" dirty="0" err="1"/>
              <a:t>parça</a:t>
            </a:r>
            <a:r>
              <a:rPr lang="en-US" sz="1400" dirty="0"/>
              <a:t> </a:t>
            </a:r>
            <a:r>
              <a:rPr lang="en-US" sz="1400" dirty="0" err="1"/>
              <a:t>parça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teslimatını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değişikliği</a:t>
            </a:r>
            <a:r>
              <a:rPr lang="en-US" sz="1400" dirty="0"/>
              <a:t> </a:t>
            </a:r>
            <a:r>
              <a:rPr lang="en-US" sz="1400" dirty="0" err="1"/>
              <a:t>teşvik</a:t>
            </a:r>
            <a:r>
              <a:rPr lang="en-US" sz="1400" dirty="0"/>
              <a:t> </a:t>
            </a:r>
            <a:r>
              <a:rPr lang="en-US" sz="1400" dirty="0" err="1"/>
              <a:t>eden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geliştirme</a:t>
            </a:r>
            <a:r>
              <a:rPr lang="en-US" sz="1400" dirty="0"/>
              <a:t> </a:t>
            </a:r>
            <a:r>
              <a:rPr lang="en-US" sz="1400" dirty="0" err="1"/>
              <a:t>modelidir</a:t>
            </a:r>
            <a:r>
              <a:rPr lang="en-US" sz="1400" dirty="0"/>
              <a:t>. </a:t>
            </a: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endParaRPr lang="tr-TR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dirty="0"/>
              <a:t>4 </a:t>
            </a:r>
            <a:r>
              <a:rPr lang="en-US" sz="1400" dirty="0" err="1"/>
              <a:t>temel</a:t>
            </a:r>
            <a:r>
              <a:rPr lang="en-US" sz="1400" dirty="0"/>
              <a:t> </a:t>
            </a:r>
            <a:r>
              <a:rPr lang="en-US" sz="1400" dirty="0" err="1"/>
              <a:t>maddesi</a:t>
            </a:r>
            <a:r>
              <a:rPr lang="en-US" sz="1400" dirty="0"/>
              <a:t>: </a:t>
            </a:r>
            <a:endParaRPr lang="tr-TR" sz="1400" dirty="0"/>
          </a:p>
          <a:p>
            <a:pPr marL="342900" indent="-342900">
              <a:spcBef>
                <a:spcPts val="500"/>
              </a:spcBef>
              <a:buAutoNum type="arabicPeriod"/>
            </a:pPr>
            <a:r>
              <a:rPr lang="en-US" sz="1400" dirty="0" err="1"/>
              <a:t>İş</a:t>
            </a:r>
            <a:r>
              <a:rPr lang="en-US" sz="1400" dirty="0"/>
              <a:t> </a:t>
            </a:r>
            <a:r>
              <a:rPr lang="en-US" sz="1400" dirty="0" err="1"/>
              <a:t>süreçleri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araçlardan</a:t>
            </a:r>
            <a:r>
              <a:rPr lang="en-US" sz="1400" dirty="0"/>
              <a:t> </a:t>
            </a:r>
            <a:r>
              <a:rPr lang="en-US" sz="1400" dirty="0" err="1"/>
              <a:t>ziyade</a:t>
            </a:r>
            <a:r>
              <a:rPr lang="en-US" sz="1400" dirty="0"/>
              <a:t> </a:t>
            </a:r>
            <a:r>
              <a:rPr lang="en-US" sz="1400" dirty="0" err="1"/>
              <a:t>bireyler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bireyler</a:t>
            </a:r>
            <a:r>
              <a:rPr lang="en-US" sz="1400" dirty="0"/>
              <a:t> </a:t>
            </a:r>
            <a:r>
              <a:rPr lang="en-US" sz="1400" dirty="0" err="1"/>
              <a:t>arasındaki</a:t>
            </a:r>
            <a:r>
              <a:rPr lang="en-US" sz="1400" dirty="0"/>
              <a:t> </a:t>
            </a:r>
            <a:r>
              <a:rPr lang="en-US" sz="1400" dirty="0" err="1"/>
              <a:t>etkileşim</a:t>
            </a:r>
            <a:r>
              <a:rPr lang="en-US" sz="1400" dirty="0"/>
              <a:t> </a:t>
            </a:r>
            <a:r>
              <a:rPr lang="en-US" sz="1400" dirty="0" err="1"/>
              <a:t>değerlidir</a:t>
            </a:r>
            <a:r>
              <a:rPr lang="en-US" sz="1400" dirty="0"/>
              <a:t>. </a:t>
            </a:r>
            <a:endParaRPr lang="tr-TR" sz="1400" dirty="0"/>
          </a:p>
          <a:p>
            <a:pPr marL="342900" indent="-342900">
              <a:spcBef>
                <a:spcPts val="500"/>
              </a:spcBef>
              <a:buAutoNum type="arabicPeriod"/>
            </a:pPr>
            <a:r>
              <a:rPr lang="en-US" sz="1400" dirty="0" err="1"/>
              <a:t>Kapsamlı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dokümantasyon</a:t>
            </a:r>
            <a:r>
              <a:rPr lang="en-US" sz="1400" dirty="0"/>
              <a:t> </a:t>
            </a:r>
            <a:r>
              <a:rPr lang="en-US" sz="1400" dirty="0" err="1"/>
              <a:t>sürecinden</a:t>
            </a:r>
            <a:r>
              <a:rPr lang="en-US" sz="1400" dirty="0"/>
              <a:t> </a:t>
            </a:r>
            <a:r>
              <a:rPr lang="en-US" sz="1400" dirty="0" err="1"/>
              <a:t>ziyade</a:t>
            </a:r>
            <a:r>
              <a:rPr lang="en-US" sz="1400" dirty="0"/>
              <a:t>, </a:t>
            </a:r>
            <a:r>
              <a:rPr lang="en-US" sz="1400" dirty="0" err="1"/>
              <a:t>çalışan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yazılım</a:t>
            </a:r>
            <a:r>
              <a:rPr lang="en-US" sz="1400" dirty="0"/>
              <a:t> </a:t>
            </a:r>
            <a:r>
              <a:rPr lang="en-US" sz="1400" dirty="0" err="1"/>
              <a:t>ortaya</a:t>
            </a:r>
            <a:r>
              <a:rPr lang="en-US" sz="1400" dirty="0"/>
              <a:t> </a:t>
            </a:r>
            <a:r>
              <a:rPr lang="en-US" sz="1400" dirty="0" err="1"/>
              <a:t>koymak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önemlidir</a:t>
            </a:r>
            <a:r>
              <a:rPr lang="en-US" sz="1400" dirty="0"/>
              <a:t>. </a:t>
            </a:r>
            <a:endParaRPr lang="tr-TR" sz="1400" dirty="0"/>
          </a:p>
          <a:p>
            <a:pPr marL="342900" indent="-342900">
              <a:spcBef>
                <a:spcPts val="500"/>
              </a:spcBef>
              <a:buAutoNum type="arabicPeriod"/>
            </a:pPr>
            <a:r>
              <a:rPr lang="en-US" sz="1400" dirty="0" err="1"/>
              <a:t>Müşteri</a:t>
            </a:r>
            <a:r>
              <a:rPr lang="en-US" sz="1400" dirty="0"/>
              <a:t>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işbirliği</a:t>
            </a:r>
            <a:r>
              <a:rPr lang="en-US" sz="1400" dirty="0"/>
              <a:t> </a:t>
            </a:r>
            <a:r>
              <a:rPr lang="en-US" sz="1400" dirty="0" err="1"/>
              <a:t>yapmak</a:t>
            </a:r>
            <a:r>
              <a:rPr lang="en-US" sz="1400" dirty="0"/>
              <a:t>, </a:t>
            </a:r>
            <a:r>
              <a:rPr lang="en-US" sz="1400" dirty="0" err="1"/>
              <a:t>sözleşmeye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pazarlıklardan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önemlidir</a:t>
            </a:r>
            <a:r>
              <a:rPr lang="en-US" sz="1400" dirty="0"/>
              <a:t>. </a:t>
            </a:r>
            <a:endParaRPr lang="tr-TR" sz="1400" dirty="0"/>
          </a:p>
          <a:p>
            <a:pPr marL="342900" indent="-342900">
              <a:spcBef>
                <a:spcPts val="500"/>
              </a:spcBef>
              <a:buAutoNum type="arabicPeriod"/>
            </a:pPr>
            <a:r>
              <a:rPr lang="en-US" sz="1400" dirty="0" err="1"/>
              <a:t>Talep</a:t>
            </a:r>
            <a:r>
              <a:rPr lang="en-US" sz="1400" dirty="0"/>
              <a:t> </a:t>
            </a:r>
            <a:r>
              <a:rPr lang="en-US" sz="1400" dirty="0" err="1"/>
              <a:t>edilen</a:t>
            </a:r>
            <a:r>
              <a:rPr lang="en-US" sz="1400" dirty="0"/>
              <a:t> </a:t>
            </a:r>
            <a:r>
              <a:rPr lang="en-US" sz="1400" dirty="0" err="1"/>
              <a:t>değişime</a:t>
            </a:r>
            <a:r>
              <a:rPr lang="en-US" sz="1400" dirty="0"/>
              <a:t> </a:t>
            </a:r>
            <a:r>
              <a:rPr lang="en-US" sz="1400" dirty="0" err="1"/>
              <a:t>karşılık</a:t>
            </a:r>
            <a:r>
              <a:rPr lang="en-US" sz="1400" dirty="0"/>
              <a:t> </a:t>
            </a:r>
            <a:r>
              <a:rPr lang="en-US" sz="1400" dirty="0" err="1"/>
              <a:t>vermek</a:t>
            </a:r>
            <a:r>
              <a:rPr lang="en-US" sz="1400" dirty="0"/>
              <a:t>, </a:t>
            </a:r>
            <a:r>
              <a:rPr lang="en-US" sz="1400" dirty="0" err="1"/>
              <a:t>mevcut</a:t>
            </a:r>
            <a:r>
              <a:rPr lang="en-US" sz="1400" dirty="0"/>
              <a:t> </a:t>
            </a:r>
            <a:r>
              <a:rPr lang="en-US" sz="1400" dirty="0" err="1"/>
              <a:t>planı</a:t>
            </a:r>
            <a:r>
              <a:rPr lang="en-US" sz="1400" dirty="0"/>
              <a:t> </a:t>
            </a:r>
            <a:r>
              <a:rPr lang="en-US" sz="1400" dirty="0" err="1"/>
              <a:t>izlemekten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önemlidir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2811799"/>
            <a:ext cx="3824052" cy="19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838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2A05FC-1B36-23D5-D1F0-7AE71A87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5835"/>
            <a:ext cx="3438144" cy="2274465"/>
          </a:xfrm>
        </p:spPr>
        <p:txBody>
          <a:bodyPr anchor="ctr">
            <a:normAutofit/>
          </a:bodyPr>
          <a:lstStyle/>
          <a:p>
            <a:r>
              <a:rPr lang="sv-SE" sz="2800" dirty="0"/>
              <a:t>Docker nedir ? </a:t>
            </a:r>
            <a:br>
              <a:rPr lang="tr-TR" sz="2800" dirty="0"/>
            </a:br>
            <a:r>
              <a:rPr lang="sv-SE" sz="2800" dirty="0"/>
              <a:t>Docker Daemon, Docker CLI ne iş yapıyor ?</a:t>
            </a:r>
            <a:endParaRPr lang="tr-TR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1EF964E-71B0-4D74-FE8A-5B2A33DA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766" y="1970843"/>
            <a:ext cx="7171863" cy="2567012"/>
          </a:xfrm>
        </p:spPr>
        <p:txBody>
          <a:bodyPr anchor="t"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Docker</a:t>
            </a:r>
            <a:r>
              <a:rPr lang="en-US" sz="1400" dirty="0"/>
              <a:t>, open source </a:t>
            </a:r>
            <a:r>
              <a:rPr lang="en-US" sz="1400" dirty="0" err="1"/>
              <a:t>bir</a:t>
            </a:r>
            <a:r>
              <a:rPr lang="en-US" sz="1400" dirty="0"/>
              <a:t> ‘container’ </a:t>
            </a:r>
            <a:r>
              <a:rPr lang="en-US" sz="1400" dirty="0" err="1"/>
              <a:t>teknolojisidir</a:t>
            </a:r>
            <a:r>
              <a:rPr lang="en-US" sz="1400" dirty="0"/>
              <a:t>. Docker, </a:t>
            </a:r>
            <a:r>
              <a:rPr lang="en-US" sz="1400" dirty="0" err="1"/>
              <a:t>aynı</a:t>
            </a:r>
            <a:r>
              <a:rPr lang="en-US" sz="1400" dirty="0"/>
              <a:t>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</a:t>
            </a:r>
            <a:r>
              <a:rPr lang="en-US" sz="1400" dirty="0"/>
              <a:t> </a:t>
            </a:r>
            <a:r>
              <a:rPr lang="en-US" sz="1400" dirty="0" err="1"/>
              <a:t>üzerinde</a:t>
            </a:r>
            <a:r>
              <a:rPr lang="en-US" sz="1400" dirty="0"/>
              <a:t>, </a:t>
            </a:r>
            <a:r>
              <a:rPr lang="en-US" sz="1400" dirty="0" err="1"/>
              <a:t>yüzlerce</a:t>
            </a:r>
            <a:r>
              <a:rPr lang="en-US" sz="1400" dirty="0"/>
              <a:t> </a:t>
            </a:r>
            <a:r>
              <a:rPr lang="en-US" sz="1400" dirty="0" err="1"/>
              <a:t>hatta</a:t>
            </a:r>
            <a:r>
              <a:rPr lang="en-US" sz="1400" dirty="0"/>
              <a:t> </a:t>
            </a:r>
            <a:r>
              <a:rPr lang="en-US" sz="1400" dirty="0" err="1"/>
              <a:t>binlerce</a:t>
            </a:r>
            <a:r>
              <a:rPr lang="en-US" sz="1400" dirty="0"/>
              <a:t> </a:t>
            </a:r>
            <a:r>
              <a:rPr lang="en-US" sz="1400" dirty="0" err="1"/>
              <a:t>birbirinden</a:t>
            </a:r>
            <a:r>
              <a:rPr lang="en-US" sz="1400" dirty="0"/>
              <a:t> </a:t>
            </a:r>
            <a:r>
              <a:rPr lang="en-US" sz="1400" dirty="0" err="1"/>
              <a:t>izole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bağımsız</a:t>
            </a:r>
            <a:r>
              <a:rPr lang="en-US" sz="1400" dirty="0"/>
              <a:t> </a:t>
            </a:r>
            <a:r>
              <a:rPr lang="en-US" sz="1400" dirty="0" err="1"/>
              <a:t>containerlar</a:t>
            </a:r>
            <a:r>
              <a:rPr lang="en-US" sz="1400" dirty="0"/>
              <a:t> </a:t>
            </a:r>
            <a:r>
              <a:rPr lang="en-US" sz="1400" dirty="0" err="1"/>
              <a:t>sayesinde</a:t>
            </a:r>
            <a:r>
              <a:rPr lang="en-US" sz="1400" dirty="0"/>
              <a:t> </a:t>
            </a:r>
            <a:r>
              <a:rPr lang="en-US" sz="1400" dirty="0" err="1"/>
              <a:t>sanallaştırma</a:t>
            </a:r>
            <a:r>
              <a:rPr lang="en-US" sz="1400" dirty="0"/>
              <a:t> </a:t>
            </a:r>
            <a:r>
              <a:rPr lang="en-US" sz="1400" dirty="0" err="1"/>
              <a:t>sağlayan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teknolojidir</a:t>
            </a:r>
            <a:r>
              <a:rPr lang="en-US" sz="1400" dirty="0"/>
              <a:t>. Web </a:t>
            </a:r>
            <a:r>
              <a:rPr lang="en-US" sz="1400" dirty="0" err="1"/>
              <a:t>uygulamalarımızın</a:t>
            </a:r>
            <a:r>
              <a:rPr lang="en-US" sz="1400" dirty="0"/>
              <a:t> </a:t>
            </a:r>
            <a:r>
              <a:rPr lang="en-US" sz="1400" dirty="0" err="1"/>
              <a:t>kolayca</a:t>
            </a:r>
            <a:r>
              <a:rPr lang="en-US" sz="1400" dirty="0"/>
              <a:t> </a:t>
            </a:r>
            <a:r>
              <a:rPr lang="en-US" sz="1400" dirty="0" err="1"/>
              <a:t>kurulumunu</a:t>
            </a:r>
            <a:r>
              <a:rPr lang="en-US" sz="1400" dirty="0"/>
              <a:t>, </a:t>
            </a:r>
            <a:r>
              <a:rPr lang="en-US" sz="1400" dirty="0" err="1"/>
              <a:t>testini</a:t>
            </a:r>
            <a:r>
              <a:rPr lang="en-US" sz="1400" dirty="0"/>
              <a:t>, </a:t>
            </a:r>
            <a:r>
              <a:rPr lang="en-US" sz="1400" dirty="0" err="1"/>
              <a:t>çalışmasını</a:t>
            </a:r>
            <a:r>
              <a:rPr lang="en-US" sz="1400" dirty="0"/>
              <a:t>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deploymentını</a:t>
            </a:r>
            <a:r>
              <a:rPr lang="en-US" sz="1400" dirty="0"/>
              <a:t> </a:t>
            </a:r>
            <a:r>
              <a:rPr lang="en-US" sz="1400" dirty="0" err="1"/>
              <a:t>sağlar</a:t>
            </a:r>
            <a:r>
              <a:rPr lang="en-US" sz="1400" dirty="0"/>
              <a:t>. Bunun </a:t>
            </a:r>
            <a:r>
              <a:rPr lang="en-US" sz="1400" dirty="0" err="1"/>
              <a:t>yanında</a:t>
            </a:r>
            <a:r>
              <a:rPr lang="en-US" sz="1400" dirty="0"/>
              <a:t> </a:t>
            </a:r>
            <a:r>
              <a:rPr lang="en-US" sz="1400" dirty="0" err="1"/>
              <a:t>sunucu</a:t>
            </a:r>
            <a:r>
              <a:rPr lang="en-US" sz="1400" dirty="0"/>
              <a:t> </a:t>
            </a:r>
            <a:r>
              <a:rPr lang="en-US" sz="1400" dirty="0" err="1"/>
              <a:t>maliyetlerini</a:t>
            </a:r>
            <a:r>
              <a:rPr lang="en-US" sz="1400" dirty="0"/>
              <a:t> </a:t>
            </a:r>
            <a:r>
              <a:rPr lang="en-US" sz="1400" dirty="0" err="1"/>
              <a:t>önemli</a:t>
            </a:r>
            <a:r>
              <a:rPr lang="en-US" sz="1400" dirty="0"/>
              <a:t> </a:t>
            </a:r>
            <a:r>
              <a:rPr lang="en-US" sz="1400" dirty="0" err="1"/>
              <a:t>ölçüde</a:t>
            </a:r>
            <a:r>
              <a:rPr lang="en-US" sz="1400" dirty="0"/>
              <a:t> </a:t>
            </a:r>
            <a:r>
              <a:rPr lang="en-US" sz="1400" dirty="0" err="1"/>
              <a:t>azaltır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Docker Daemon</a:t>
            </a:r>
            <a:r>
              <a:rPr lang="en-US" sz="1400" dirty="0"/>
              <a:t>, </a:t>
            </a:r>
            <a:r>
              <a:rPr lang="en-US" sz="1400" dirty="0" err="1"/>
              <a:t>hypervisor’ün</a:t>
            </a:r>
            <a:r>
              <a:rPr lang="en-US" sz="1400" dirty="0"/>
              <a:t> </a:t>
            </a:r>
            <a:r>
              <a:rPr lang="en-US" sz="1400" dirty="0" err="1"/>
              <a:t>dockerdaki</a:t>
            </a:r>
            <a:r>
              <a:rPr lang="en-US" sz="1400" dirty="0"/>
              <a:t> </a:t>
            </a:r>
            <a:r>
              <a:rPr lang="en-US" sz="1400" dirty="0" err="1"/>
              <a:t>karşılığıdır</a:t>
            </a:r>
            <a:r>
              <a:rPr lang="en-US" sz="1400" dirty="0"/>
              <a:t>. </a:t>
            </a:r>
            <a:r>
              <a:rPr lang="en-US" sz="1400" dirty="0" err="1"/>
              <a:t>Bütün</a:t>
            </a:r>
            <a:r>
              <a:rPr lang="en-US" sz="1400" dirty="0"/>
              <a:t> CPU </a:t>
            </a:r>
            <a:r>
              <a:rPr lang="en-US" sz="1400" dirty="0" err="1"/>
              <a:t>ve</a:t>
            </a:r>
            <a:r>
              <a:rPr lang="en-US" sz="1400" dirty="0"/>
              <a:t> RAM </a:t>
            </a:r>
            <a:r>
              <a:rPr lang="en-US" sz="1400" dirty="0" err="1"/>
              <a:t>vb</a:t>
            </a:r>
            <a:r>
              <a:rPr lang="en-US" sz="1400" dirty="0"/>
              <a:t> </a:t>
            </a:r>
            <a:r>
              <a:rPr lang="en-US" sz="1400" dirty="0" err="1"/>
              <a:t>gibi</a:t>
            </a:r>
            <a:r>
              <a:rPr lang="en-US" sz="1400" dirty="0"/>
              <a:t> </a:t>
            </a:r>
            <a:r>
              <a:rPr lang="en-US" sz="1400" dirty="0" err="1"/>
              <a:t>işletim</a:t>
            </a:r>
            <a:r>
              <a:rPr lang="en-US" sz="1400" dirty="0"/>
              <a:t> </a:t>
            </a:r>
            <a:r>
              <a:rPr lang="en-US" sz="1400" dirty="0" err="1"/>
              <a:t>sistemine</a:t>
            </a:r>
            <a:r>
              <a:rPr lang="en-US" sz="1400" dirty="0"/>
              <a:t> </a:t>
            </a:r>
            <a:r>
              <a:rPr lang="en-US" sz="1400" dirty="0" err="1"/>
              <a:t>ait</a:t>
            </a:r>
            <a:r>
              <a:rPr lang="en-US" sz="1400" dirty="0"/>
              <a:t> </a:t>
            </a:r>
            <a:r>
              <a:rPr lang="en-US" sz="1400" dirty="0" err="1"/>
              <a:t>işlerin</a:t>
            </a:r>
            <a:r>
              <a:rPr lang="en-US" sz="1400" dirty="0"/>
              <a:t> </a:t>
            </a:r>
            <a:r>
              <a:rPr lang="en-US" sz="1400" dirty="0" err="1"/>
              <a:t>yapıldığı</a:t>
            </a:r>
            <a:r>
              <a:rPr lang="en-US" sz="1400" dirty="0"/>
              <a:t> </a:t>
            </a:r>
            <a:r>
              <a:rPr lang="en-US" sz="1400" dirty="0" err="1"/>
              <a:t>bölümdür</a:t>
            </a:r>
            <a:r>
              <a:rPr lang="en-US" sz="1400" dirty="0"/>
              <a:t>.</a:t>
            </a:r>
          </a:p>
          <a:p>
            <a:pPr marL="0" indent="0">
              <a:spcBef>
                <a:spcPts val="500"/>
              </a:spcBef>
              <a:buNone/>
            </a:pPr>
            <a:endParaRPr lang="en-US" sz="1400" dirty="0"/>
          </a:p>
          <a:p>
            <a:pPr marL="0" indent="0">
              <a:spcBef>
                <a:spcPts val="500"/>
              </a:spcBef>
              <a:buNone/>
            </a:pPr>
            <a:r>
              <a:rPr lang="en-US" sz="1400" b="1" i="1" dirty="0"/>
              <a:t>Docker CLI</a:t>
            </a:r>
            <a:r>
              <a:rPr lang="en-US" sz="1400" dirty="0"/>
              <a:t>, </a:t>
            </a:r>
            <a:r>
              <a:rPr lang="en-US" sz="1400" dirty="0" err="1"/>
              <a:t>kullanıcının</a:t>
            </a:r>
            <a:r>
              <a:rPr lang="en-US" sz="1400" dirty="0"/>
              <a:t> Docker Daemon </a:t>
            </a:r>
            <a:r>
              <a:rPr lang="en-US" sz="1400" dirty="0" err="1"/>
              <a:t>ile</a:t>
            </a:r>
            <a:r>
              <a:rPr lang="en-US" sz="1400" dirty="0"/>
              <a:t> </a:t>
            </a:r>
            <a:r>
              <a:rPr lang="en-US" sz="1400" dirty="0" err="1"/>
              <a:t>konuşmasını</a:t>
            </a:r>
            <a:r>
              <a:rPr lang="en-US" sz="1400" dirty="0"/>
              <a:t> </a:t>
            </a:r>
            <a:r>
              <a:rPr lang="en-US" sz="1400" dirty="0" err="1"/>
              <a:t>sağlayan</a:t>
            </a:r>
            <a:r>
              <a:rPr lang="en-US" sz="1400" dirty="0"/>
              <a:t>, docker </a:t>
            </a:r>
            <a:r>
              <a:rPr lang="en-US" sz="1400" dirty="0" err="1"/>
              <a:t>komutlarının</a:t>
            </a:r>
            <a:r>
              <a:rPr lang="en-US" sz="1400" dirty="0"/>
              <a:t> </a:t>
            </a:r>
            <a:r>
              <a:rPr lang="en-US" sz="1400" dirty="0" err="1"/>
              <a:t>çalıştırıldığı</a:t>
            </a:r>
            <a:r>
              <a:rPr lang="en-US" sz="1400" dirty="0"/>
              <a:t> CLI </a:t>
            </a:r>
            <a:r>
              <a:rPr lang="en-US" sz="1400" dirty="0" err="1"/>
              <a:t>ekranıdır</a:t>
            </a:r>
            <a:r>
              <a:rPr lang="en-US" sz="1400" dirty="0"/>
              <a:t>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BC629C4-6DC5-6495-2C64-9F12A7B84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16" y="2811799"/>
            <a:ext cx="3824052" cy="19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2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7310</Words>
  <Application>Microsoft Office PowerPoint</Application>
  <PresentationFormat>Geniş ekran</PresentationFormat>
  <Paragraphs>650</Paragraphs>
  <Slides>122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122</vt:i4>
      </vt:variant>
    </vt:vector>
  </HeadingPairs>
  <TitlesOfParts>
    <vt:vector size="128" baseType="lpstr">
      <vt:lpstr>-apple-system</vt:lpstr>
      <vt:lpstr>Arial</vt:lpstr>
      <vt:lpstr>Calibri</vt:lpstr>
      <vt:lpstr>Calibri Light</vt:lpstr>
      <vt:lpstr>ui-monospace</vt:lpstr>
      <vt:lpstr>Office Teması</vt:lpstr>
      <vt:lpstr>TECHCAREER DEVOPS BİTİRME PROJESİ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Sanal Makine üzerinde Ubuntu 22.0.4 LTS Kuralım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Kurulumu</vt:lpstr>
      <vt:lpstr>Plugin  Kurulumu</vt:lpstr>
      <vt:lpstr>Port ayarları her bir uygulama için farklı portta olduğundan emin olalım</vt:lpstr>
      <vt:lpstr>GitHub repository üzerinden devops_project adında repository açalım.</vt:lpstr>
      <vt:lpstr>GitHub repository üzerinden devops_project adında repository açalım.</vt:lpstr>
      <vt:lpstr>Git Ayarları</vt:lpstr>
      <vt:lpstr>Git nedir? İyi bir commit özellikleri nelerdir?</vt:lpstr>
      <vt:lpstr>Linux komutlarıyları dizin adı "devops" ve dosya adı "jenkins.txt" oluşturalım ve "DevOps öğreniyorum" yazalım.</vt:lpstr>
      <vt:lpstr>Linux komutlarıyları dizin adı "devops" ve dosya adı "jenkins.txt" oluşturalım ve "DevOps öğreniyorum" yazalım.</vt:lpstr>
      <vt:lpstr>Git staged area ve unstaged area nedir ?</vt:lpstr>
      <vt:lpstr>Bu dizindeki dosyaları oluşturduğumuz github repository gönderelim</vt:lpstr>
      <vt:lpstr>Bu dizindeki dosyaları oluşturduğumuz github repository gönderelim</vt:lpstr>
      <vt:lpstr>Oluşturduğumuz github repository local bilgisarımızda bir yere clone yapalım</vt:lpstr>
      <vt:lpstr>Oluşturduğumuz github repository local bilgisarımızda bir yere clone yapalım</vt:lpstr>
      <vt:lpstr>En son commitimizin commit içeriğini değiştirilelim (tips: --amend)</vt:lpstr>
      <vt:lpstr>En son commitimizin commit içeriğini değiştirilelim (tips: --amend)</vt:lpstr>
      <vt:lpstr>En son commitimizin commit içeriğini değiştirilelim (tips: --amend)</vt:lpstr>
      <vt:lpstr>Git log ve git status ne iş yapıyordu ?</vt:lpstr>
      <vt:lpstr>Backend adında branch oluşturalım. Bu branch bir takım dizinler ekleyelim, commit yapalım</vt:lpstr>
      <vt:lpstr>Git GUI ve Git CLI nedir ?</vt:lpstr>
      <vt:lpstr>Frontend adında branch oluşturalım. bu branche bir takım dizinler ekleyelim. commit yapalım.</vt:lpstr>
      <vt:lpstr>Başka bir github repository açalım ve bu sefer derste öğrendiğimiz SSH-KEY ile github veri gönderme yapalım. Linux komutlarıyları dizin adı "devops" ve dosya adı "jenkins.txt" oluşturalım ve "DevOps öğreniyorum" yazalım.</vt:lpstr>
      <vt:lpstr>Başka bir github repository açalım ve bu sefer derste öğrendiğimiz SSH-KEY ile github veri gönderme yapalım. Linux komutlarıyları dizin adı "devops" ve dosya adı "jenkins.txt" oluşturalım ve "DevOps öğreniyorum" yazalım.</vt:lpstr>
      <vt:lpstr>Başka bir github repository açalım ve bu sefer derste öğrendiğimiz SSH-KEY ile github veri gönderme yapalım. Linux komutlarıyları dizin adı "devops" ve dosya adı "jenkins.txt" oluşturalım ve "DevOps öğreniyorum" yazalım.</vt:lpstr>
      <vt:lpstr>Başka bir github repository açalım ve bu sefer derste öğrendiğimiz SSH-KEY ile github veri gönderme yapalım. Linux komutlarıyları dizin adı "devops" ve dosya adı "jenkins.txt" oluşturalım ve "DevOps öğreniyorum" yazalım.</vt:lpstr>
      <vt:lpstr>Git stash nedir ?</vt:lpstr>
      <vt:lpstr>Projelerimizi pushlama yaparken acil.txt adında bir iş geldi ve bu iş öncelik olduğu söylendi</vt:lpstr>
      <vt:lpstr>Alias Komutu</vt:lpstr>
      <vt:lpstr>Rebesa ile merge arasındaki fark nedir ?</vt:lpstr>
      <vt:lpstr>Git Conflict nedir ?  Bir conflict yediğimizde ne yapmamız gerekiyor ?</vt:lpstr>
      <vt:lpstr>.gitignore nedir?</vt:lpstr>
      <vt:lpstr>git tag v1.1 ? Bu komut ne iş yapar ?</vt:lpstr>
      <vt:lpstr>DevOps kültür felsefesi nedir ?</vt:lpstr>
      <vt:lpstr>Continuous delivery/Continuous deployment</vt:lpstr>
      <vt:lpstr>DevOps Yöntemlerinden git nedir ?</vt:lpstr>
      <vt:lpstr>DevOps Yöntemlerinden Agile nedir ?</vt:lpstr>
      <vt:lpstr>Docker nedir ?  Docker Daemon, Docker CLI ne iş yapıyor ?</vt:lpstr>
      <vt:lpstr>Docker Search Docker Pull</vt:lpstr>
      <vt:lpstr>NGINX</vt:lpstr>
      <vt:lpstr>NGINX</vt:lpstr>
      <vt:lpstr>NGINX</vt:lpstr>
      <vt:lpstr>NGINX</vt:lpstr>
      <vt:lpstr>NGINX</vt:lpstr>
      <vt:lpstr>SonarQube nedir ?</vt:lpstr>
      <vt:lpstr>Gitlab, Gitlab Runner, SSH nedir ?</vt:lpstr>
      <vt:lpstr>Prometheus,  Jenkins nedir ?</vt:lpstr>
      <vt:lpstr>Ansible  nedir ?</vt:lpstr>
      <vt:lpstr>Kubernate nedir ?</vt:lpstr>
      <vt:lpstr>Kanban nedir ?</vt:lpstr>
      <vt:lpstr>Datadog Monitoring nedir ?</vt:lpstr>
      <vt:lpstr>Orchestration</vt:lpstr>
      <vt:lpstr>Orchestration</vt:lpstr>
      <vt:lpstr>Orchestration</vt:lpstr>
      <vt:lpstr>Orchestration</vt:lpstr>
      <vt:lpstr>Orchestration</vt:lpstr>
      <vt:lpstr>Orchestration</vt:lpstr>
      <vt:lpstr>Orchestration</vt:lpstr>
      <vt:lpstr>Orchestration</vt:lpstr>
      <vt:lpstr>Orchestration</vt:lpstr>
      <vt:lpstr>Beni 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Büşra SELİMOĞLU</dc:creator>
  <cp:lastModifiedBy>Büşra SELİMOĞLU</cp:lastModifiedBy>
  <cp:revision>11</cp:revision>
  <dcterms:created xsi:type="dcterms:W3CDTF">2024-03-14T04:48:52Z</dcterms:created>
  <dcterms:modified xsi:type="dcterms:W3CDTF">2024-03-14T08:04:20Z</dcterms:modified>
</cp:coreProperties>
</file>